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491" r:id="rId5"/>
    <p:sldId id="492" r:id="rId6"/>
    <p:sldId id="589" r:id="rId7"/>
    <p:sldId id="590" r:id="rId8"/>
    <p:sldId id="593" r:id="rId9"/>
    <p:sldId id="676" r:id="rId10"/>
    <p:sldId id="677" r:id="rId11"/>
    <p:sldId id="591" r:id="rId12"/>
    <p:sldId id="592" r:id="rId13"/>
    <p:sldId id="675" r:id="rId14"/>
    <p:sldId id="597" r:id="rId15"/>
    <p:sldId id="599" r:id="rId16"/>
    <p:sldId id="600" r:id="rId17"/>
    <p:sldId id="601" r:id="rId18"/>
    <p:sldId id="602" r:id="rId19"/>
    <p:sldId id="603" r:id="rId20"/>
    <p:sldId id="604" r:id="rId21"/>
    <p:sldId id="605" r:id="rId22"/>
    <p:sldId id="606" r:id="rId23"/>
    <p:sldId id="607" r:id="rId24"/>
    <p:sldId id="608" r:id="rId25"/>
    <p:sldId id="609" r:id="rId26"/>
    <p:sldId id="610" r:id="rId27"/>
    <p:sldId id="611" r:id="rId28"/>
    <p:sldId id="612" r:id="rId29"/>
    <p:sldId id="613" r:id="rId30"/>
    <p:sldId id="614" r:id="rId31"/>
    <p:sldId id="615" r:id="rId32"/>
    <p:sldId id="616" r:id="rId33"/>
    <p:sldId id="617" r:id="rId34"/>
    <p:sldId id="618" r:id="rId35"/>
    <p:sldId id="619" r:id="rId36"/>
    <p:sldId id="620" r:id="rId37"/>
    <p:sldId id="621" r:id="rId38"/>
    <p:sldId id="622" r:id="rId39"/>
    <p:sldId id="623" r:id="rId40"/>
    <p:sldId id="624" r:id="rId41"/>
    <p:sldId id="625" r:id="rId42"/>
    <p:sldId id="626" r:id="rId43"/>
    <p:sldId id="627" r:id="rId44"/>
    <p:sldId id="628" r:id="rId45"/>
    <p:sldId id="629" r:id="rId46"/>
    <p:sldId id="630" r:id="rId47"/>
    <p:sldId id="631" r:id="rId48"/>
    <p:sldId id="632" r:id="rId49"/>
    <p:sldId id="633" r:id="rId50"/>
    <p:sldId id="634" r:id="rId51"/>
    <p:sldId id="635" r:id="rId52"/>
    <p:sldId id="636" r:id="rId53"/>
    <p:sldId id="637" r:id="rId54"/>
    <p:sldId id="638" r:id="rId55"/>
    <p:sldId id="639" r:id="rId56"/>
    <p:sldId id="640" r:id="rId57"/>
    <p:sldId id="641" r:id="rId58"/>
    <p:sldId id="642" r:id="rId59"/>
    <p:sldId id="643" r:id="rId60"/>
    <p:sldId id="644" r:id="rId61"/>
    <p:sldId id="645" r:id="rId62"/>
    <p:sldId id="646" r:id="rId63"/>
    <p:sldId id="647" r:id="rId64"/>
    <p:sldId id="648" r:id="rId65"/>
    <p:sldId id="649" r:id="rId66"/>
    <p:sldId id="650" r:id="rId67"/>
    <p:sldId id="651" r:id="rId68"/>
    <p:sldId id="652" r:id="rId69"/>
    <p:sldId id="653" r:id="rId70"/>
    <p:sldId id="654" r:id="rId71"/>
    <p:sldId id="655" r:id="rId72"/>
    <p:sldId id="656" r:id="rId73"/>
    <p:sldId id="657" r:id="rId74"/>
    <p:sldId id="658" r:id="rId75"/>
    <p:sldId id="659" r:id="rId76"/>
    <p:sldId id="660" r:id="rId77"/>
    <p:sldId id="661" r:id="rId78"/>
    <p:sldId id="662" r:id="rId79"/>
    <p:sldId id="663" r:id="rId80"/>
    <p:sldId id="664" r:id="rId81"/>
    <p:sldId id="665" r:id="rId82"/>
    <p:sldId id="666" r:id="rId83"/>
    <p:sldId id="667" r:id="rId84"/>
    <p:sldId id="668" r:id="rId85"/>
    <p:sldId id="669" r:id="rId86"/>
    <p:sldId id="670" r:id="rId87"/>
    <p:sldId id="671" r:id="rId88"/>
    <p:sldId id="672" r:id="rId89"/>
    <p:sldId id="673" r:id="rId90"/>
    <p:sldId id="674" r:id="rId91"/>
    <p:sldId id="446" r:id="rId92"/>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11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94" y="6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0T02:53:41.725"/>
    </inkml:context>
    <inkml:brush xml:id="br0">
      <inkml:brushProperty name="width" value="0.05292" units="cm"/>
      <inkml:brushProperty name="height" value="0.05292" units="cm"/>
      <inkml:brushProperty name="color" value="#FF0000"/>
    </inkml:brush>
  </inkml:definitions>
  <inkml:trace contextRef="#ctx0" brushRef="#br0">6505 4253 317 0,'0'0'55'0,"0"0"51"0,0 0-45 0,0 0-39 16,0 0 13-16,14-26-7 16,-14 20 22-16,0 3-27 15,-3 2 5-15,3 0-17 16,0 0 20-16,0-1-5 16,-2 1-6-16,2-2-3 0,-3-2-7 15,3-2 2-15,0 1-1 16,0-3-1-16,0 4-1 15,0-1 2-15,0 5 13 16,0 1-3-16,0 0-8 16,0 0-13-16,-3 0-5 15,3 1-8-15,-3 17-4 16,-3 14 9-16,-4 15 7 16,-5 10 1-16,-5 13 1 15,-3 6 0-15,1 3 2 0,2 1-3 16,2-7-7-1,10-13-8-15,5-13 0 0,3-14 9 16,0-12-26-16,2-4 32 16,10-2 1-16,3-3-1 15,5-1 0-15,6-5 4 16,4-1 2-16,11-5-4 16,1 0-1-16,10-8 5 15,8-10-6-15,7-4-7 16,5-3-51-16,-4-7-99 15,-8-5-70-15</inkml:trace>
  <inkml:trace contextRef="#ctx0" brushRef="#br0" timeOffset="224.91">6717 4118 651 0,'0'0'41'0,"0"0"53"16,0 0-60-16,0 0-12 15,42-81 0-15,-20 69-21 16,9 0-1-16,8 2-1 16,9 5-3-16,0 3-32 15,1 2-61-15,-6 0-88 16,-13 0-227-16</inkml:trace>
  <inkml:trace contextRef="#ctx0" brushRef="#br0" timeOffset="966.28">6260 4528 450 0,'0'0'51'15,"91"22"6"-15,-27-19-1 16,11-3-31-16,9-3-6 16,8-21-6-16,4-6-7 15,5-7-6-15,-3-2-20 16,-1-3-34-16,-7 6-21 16,-10 3 14-16,-16 9-14 0,-23 9 30 15,-26 5 45-15,-15 5 4 16,-24 2 92-16,-19 1-91 15,-1 2 26-15,10 0 60 16,12 0-3-16,10 7-77 16,12 15-11-16,0 12-2 15,0 13 2-15,7 10 0 16,8 6 2-16,3 2-1 16,0-3 5-16,-2-7-2 15,2-12-1-15,-6-11 3 16,-3-15-2-16,-6-8 0 15,-3-6-1-15,-3 3 3 0,-33 2 1 16,-19 4 23-16,-13 1-13 16,5-7-9-16,19-4-7 15,24-2 4-15,18 0-5 16,10-8 0-16,38-17-37 16,26-13-61-16,19-8 71 15,4-5 27-15,-5-1 14 16,-7 2 2-16,-5 3 15 15,-5-3 13-15,-8 2-15 16,-14 0 8-16,-18 4-26 16,-18 5 11-16,-15 4 0 15,-3 3 17-15,-24 6-36 16,-3 9 3-16,5 6-5 16,11 11-2-16,5 3-7 0,1 25-10 15,-3 16 18-15,3 20 0 16,5 11-1-16,3 10 1 15,0 5 0-15,0-1 0 16,0-10 1-16,4-10 0 16,-2-17-1-16,0-18-1 15,-2-12-15-15,0-13-10 16,0-9-27-16,-4-5 18 16,-14-24-26-16,-15-21-425 15</inkml:trace>
  <inkml:trace contextRef="#ctx0" brushRef="#br0" timeOffset="1248.97">7315 4515 690 0,'0'0'72'16,"0"0"-72"-16,0 0-8 15,0 0 8-15,0 0 0 16,133 45 1-16,-68-25 2 16,11-7-1-16,8-13 0 15,1 0-2-15,-2-11-6 16,-3-11 4-16,-7 1 2 15,-15 0 0-15,-15 3 1 16,-21 4 0-16,-14 3 55 16,-8 3 40-16,0 0-68 15,0 2-18-15,-5 2-10 16,-3 4-4-16,0 0 2 0,2 19-25 16,3 16 4-16,2 10 11 15,1 7-20-15,0 0-27 16,1-6-12-16,15-17-73 15,4-21-234-15</inkml:trace>
  <inkml:trace contextRef="#ctx0" brushRef="#br0" timeOffset="1425.78">8040 4118 817 0,'0'0'89'0,"0"0"-32"0,0 0-26 16,0 0-31-16,0 0-59 16,0 0 12-16,92 38-32 15,-53 1-81-15,-11-4-130 16</inkml:trace>
  <inkml:trace contextRef="#ctx0" brushRef="#br0" timeOffset="2047.75">8333 4517 551 0,'0'0'276'16,"0"0"-223"-16,0 0-53 16,0 0-9-16,0 0 4 15,0 0-1-15,47 113 2 16,-44-60 2-16,-3-4 2 16,0-15 7-16,0-12-5 15,0-13-2-15,0-6 0 16,0-3 0-16,0 0 9 0,0 0 41 15,0-11 10 1,6-15-60-16,8-12-3 0,8-7-54 16,3 7 15-1,-1 6 25-15,-8 14 14 0,-2 10 3 16,-4 6 5-16,-2 2-5 16,2 2-4-16,-1 17 2 15,2 8 0-15,0 5 0 16,0 2 3-16,1-3-1 15,1-9 1-15,-2-5-1 16,-2-15-1-16,2-2 1 16,2-10 4-16,3-18 1 15,-1-9-4-15,-2-4 4 16,-7 2-1-16,-3 10 17 16,0 10-10-16,-3 10 27 0,5 8-34 15,8 1-4-15,11 7-21 16,16 15 13-16,10 5 8 15,9 7-31-15,4-1-3 16,-1-4-20-16,2-11-28 16,-4-9-83-16,-1-9-24 15,-1-7-88-15</inkml:trace>
  <inkml:trace contextRef="#ctx0" brushRef="#br0" timeOffset="2563.71">9409 4590 287 0,'0'0'173'15,"0"0"46"-15,-9-94-92 16,-9 76-42-16,2 6-17 15,7 7-40-15,4 5-19 0,1 0-9 16,0 14-27-16,-3 18 14 16,2 11 8-16,0 6-6 15,5-2-43-15,0-7 32 16,0-13-63-16,14-16-12 16,14-11 2-16,5-2 64 15,0-21-31-15,-5-8 62 16,-13 5 1-16,-6 0 92 15,-9 3 68-15,0 9-59 16,-2 5-65-16,-5 4 8 16,7 5-26-16,-2 0-19 15,2 5-22-15,0 18-39 16,0 8 60-16,6 7-5 0,12-1-4 16,11-4-42-1,6-11 5-15,7-10 21 0,3-12-27 16,4-7 36-16,3-27 10 15,5-17-11-15,-5-13-33 16,-7-3-16-16,-14 4 67 16,-17 5 26-16,-14 6 48 15,-14 1 44-15,-24 6-69 16,-4 9 7-16,7 14-7 16,15 11-5-16,12 11-36 15,5 0-8-15,3 25-26 16,0 24 13-16,0 17 11 0,0 14 2 15,0 10 1-15,16 1-1 16,2-9-24-16,8-12-8 16,-3-21-47-16,-1-18-36 15,-6-22-2-15,-4-9-147 16</inkml:trace>
  <inkml:trace contextRef="#ctx0" brushRef="#br0" timeOffset="2833.92">9797 4574 883 0,'0'0'41'0,"0"0"-15"15,0 0-26-15,0 0-10 16,0 0 6-16,90-24 3 0,-38 19 1 16,-1 1-9-16,-2-2 3 15,-6 4-2-15,-7 2 2 16,-7 0 5-16,-9 0-4 15,-7 1-2-15,-7 10-8 16,-3 3-1-16,-3 7 6 16,0 8 2-16,0 7 6 15,-10 7 2-15,0-1 2 16,4-6-2-16,6-7-16 16,0-14-88-16,0-15-98 15,19-10-154-15</inkml:trace>
  <inkml:trace contextRef="#ctx0" brushRef="#br0" timeOffset="2993.47">10282 4078 463 0,'0'0'438'16,"0"0"-434"-16,0 0-4 15,0 0-70-15,0 0 37 16,41 118-14-16,-30-50-83 15,-7-7-89-15</inkml:trace>
  <inkml:trace contextRef="#ctx0" brushRef="#br0" timeOffset="3329.41">10391 4727 836 0,'0'0'100'0,"0"0"-87"15,0 0-13-15,0 0 0 16,0 0-1-16,0 0-7 16,92 39-34-16,-77-28-23 15,-3-5-79-15,-2-1 10 16,1-5 14-16,0 0-101 16,-2 0 44-16,-1-5 177 15,1-4 55-15,-3-2 126 16,0 3 24-16,0 2-40 15,2 0-59-15,10 4-35 0,7 0-53 16,6 2-18-16,11 0-1 16,10 4 1-16,8 11-2 15,7 2-4-15,-1-4-69 16,-10-6-92-16,-8-7-24 16,-11-7-116-16</inkml:trace>
  <inkml:trace contextRef="#ctx0" brushRef="#br0" timeOffset="3548.15">11071 4526 429 0,'0'0'89'0,"0"0"162"15,0 0-127-15,0 0-78 0,0 0-46 16,0 0-24 0,-77 140 22-16,76-32 2 0,1 5 0 15,0 0 4-15,15-9-3 16,3-12 0-16,-3-17-2 15,-3-15 1-15,-8-16-11 16,-2-16-15-16,-2-12 11 16,1-11-23-16,5-5-50 15,6-5 4-15,9-25-277 16</inkml:trace>
  <inkml:trace contextRef="#ctx0" brushRef="#br0" timeOffset="4014.46">12429 4302 798 0,'0'0'36'16,"0"0"66"-16,0 0-58 15,0 0-44-15,0 0-40 16,-4 75 25-16,4-1 12 16,0 18 3-16,0 7 0 15,-10-3 0-15,-1-13 0 16,1-20-14-16,4-15-31 15,2-21 19-15,4-17-82 0,0-10-56 16,4-33-27-16</inkml:trace>
  <inkml:trace contextRef="#ctx0" brushRef="#br0" timeOffset="4980.77">12176 4215 742 0,'0'0'4'0,"0"0"25"16,91-61-27-16,-40 57 4 16,9 4-4-16,5 0 0 15,-1 17 5-15,-4 9-6 0,-9 11-1 16,-14 7-2 0,-12 5-2-16,-20-1 2 0,-5-2 0 15,-25-2-11-15,-17-7-18 16,-6-1 29-16,0-7-1 15,5-8-1-15,3-12-6 16,8-6 9-16,7-3-1 16,10 0 2-16,10-4 4 15,5-8 2-15,29 2-6 16,23-7-12-16,19 0 6 16,9 4 6-16,-1-1 13 15,-12 5-5-15,-10 6 12 16,-20 3 4-16,-9 4-17 15,-10 21-7-15,-7 14-5 0,-7 9 4 16,-4 4 1 0,0-4 2-16,0-12 4 0,0-8-5 15,0-14-1-15,0-9 1 16,0-4-1-16,-1-1 10 16,1-14 65-16,0-20-28 15,0-16-41-15,0-9-6 16,0 3-33-16,10 5-5 15,5 14 9-15,6 11 13 16,-3 10 13-16,-5 10 3 16,-3 6-1-16,-3 0 1 15,-4 18-5-15,4 16 0 16,-4 16 5-16,-3 6 3 0,0 0 9 16,0-5-10-1,0-10 2-15,9-10-4 0,1-7 6 16,2-9-1-1,-4-8-2-15,-1-5-2 0,5-2 13 16,5-12 25-16,6-17-32 16,4-11-7-16,-6-9-63 15,-11-3-29-15,-10 0-85 16,-3 6 51-16,-25 7 126 16,-6 9 6-16,1 7 13 15,9 5 58-15,8 9 6 16,11 3-29-16,5 6-16 0,0 0-38 15,15 0-64-15,12 11 64 16,6-1 5-16,4 2 7 16,5 2 22-16,0 3-13 15,0 11-14-15,1 5 0 16,-5 10-6-16,-11 7-1 16,-9 9-1-16,-10 2 1 15,-8 9 15-15,0 2 16 16,-14 1-11-16,-11-6-5 15,-2-14-9-15,6-13 4 16,4-18-8-16,10-12 1 16,4-8-1-16,2-2 9 15,-5-13 79-15,-1-24-10 16,-4-15-80-16,2-9-14 16,5 3-14-16,4 10-1 0,0 12-25 15,20 11-61-15,10 5-93 16,3 5-123-16</inkml:trace>
  <inkml:trace contextRef="#ctx0" brushRef="#br0" timeOffset="5728.39">13544 4768 704 0,'0'0'94'15,"0"0"-8"-15,0 0-60 0,0 0-11 16,34-97-15-1,-17 71 15-15,3-6-14 0,-2 3 3 16,-7 1-1-16,-5 3 20 16,-6 3-22-16,0 5-1 15,0 6-4-15,0 8 2 16,0 3-2-16,-6 0-7 16,-10 25-49-16,-4 14 55 15,-5 19 5-15,7 7-21 16,13-3-2-16,5-12-25 15,26-25-10-15,14-18 58 16,6-7 9-16,1-22 57 16,0-16-43-16,-3-9-6 15,-5-10-14-15,-9 2-3 16,-9 4-1-16,-6 12-5 0,-6 14 6 16,-3 9 1-1,-3 8 7-15,1 8 5 0,2 0-13 16,5 2-10-16,2 12 10 15,1 5-4-15,-4-4 1 16,-2-2-3-16,-4-6 5 16,-4-4-1-16,0-2-1 15,0-1-1-15,-4 4 2 16,-20 3 2-16,-9 5 2 16,-4 5 1-16,10 2-3 15,6 6 0-15,9 6-9 16,5 4-11-16,5 3 18 0,2 0 0 15,24-9-43-15,30-13-6 16,17-16 23-16,9 0-4 16,-6-24-43-16,-10-14 13 15,-7-10 27-15,-11-8 31 16,-6-4 4-16,-17 4 18 16,-17 5-1-16,-6 5 25 15,-14 3 37-15,-8 11 41 16,4 9 5-16,10 13-33 15,4 7-65-15,1 3-27 16,-3 22-42-16,-8 21-11 16,-5 27 53-16,0 22 0 15,-5 6 0-15,9 3-13 16,8-19-13-16,7-21-3 16,0-20-11-16,7-20-52 0,-1-16 41 15,1-5-58-15,6-28 61 16</inkml:trace>
  <inkml:trace contextRef="#ctx0" brushRef="#br0" timeOffset="5895.37">14453 4484 843 0,'0'0'28'0,"0"0"19"15,113-55-36-15,-66 46-10 0,4 1-2 16,-3 3 1-1,-4 1-1-15,-8-1-14 0,-9 1-25 16,-13-4-57-16,-9-10-123 16</inkml:trace>
  <inkml:trace contextRef="#ctx0" brushRef="#br0" timeOffset="6096.99">13493 4102 908 0,'0'0'0'0,"0"0"-10"16,0 0-10-16,0 0 20 0,88 32 1 16,-49-23-1-16,1 4-68 15,-1-6-81-15,-8-7-208 16</inkml:trace>
  <inkml:trace contextRef="#ctx0" brushRef="#br0" timeOffset="6609.94">15459 4368 596 0,'0'0'90'15,"0"0"-90"-15,0 0 11 16,79-4-11-16,2 7 26 16,23 0 16-16,15-3-21 15,1 0-12-15,-4 0-8 16,-21-4 4-16,-17-9-5 16,-25-1-8-16,-20-2-31 15,-22 1-15-15,-11-1-66 16,-34 1-191-16</inkml:trace>
  <inkml:trace contextRef="#ctx0" brushRef="#br0" timeOffset="6750.99">15812 4377 270 0,'0'0'30'0,"-14"79"96"16,14-28-38-16,0 9-14 16,0 5-35-16,4 2-25 15,11-7 7-15,0-9-14 16,4-8-4-16,2-9-3 15,5-15-140-15,0-16-118 16</inkml:trace>
  <inkml:trace contextRef="#ctx0" brushRef="#br0" timeOffset="6931.17">16102 4702 878 0,'0'0'57'16,"0"0"-57"-16,0 0-6 15,0 0-13-15,0 0 19 16,7 111 0-16,3-69 0 16,3-2-26-16,3-10-16 15,8-8-96-15,4-18-10 16,5-8-84-16</inkml:trace>
  <inkml:trace contextRef="#ctx0" brushRef="#br0" timeOffset="7111.6">16206 4414 880 0,'0'0'51'16,"0"0"13"-16,0 0-42 16,0 0-17-16,0 0-5 15,0 0-14-15,40-7-69 16,-10 34-15-16,0-2-156 15</inkml:trace>
  <inkml:trace contextRef="#ctx0" brushRef="#br0" timeOffset="7625.78">16343 4766 742 0,'0'0'196'0,"0"0"-125"0,0 0-52 15,0 0-19-15,0 0-11 16,0 0 9-16,31 44 0 16,-23-27 1-16,-2-1-14 15,-3-4-8-15,1-3-8 16,-2-6-9-16,-2-3-26 16,0 0-16-16,3-10 81 15,0-13-57-15,3-1-14 16,3 5 72-16,7 8 29 0,5 8-22 15,2 3 3-15,-2 0-14 16,-6 10 4-16,1 8 0 16,-8 2 0-16,-2 3 1 15,-1-1-1-15,-3-8 0 16,-2-4 3-16,1-10-1 16,1-2 3-16,5-20 2 15,5-12-7-15,3-9 0 16,-1-1 0-16,-1-3 32 15,-3 7 20-15,0 11-15 16,-3 13 18-16,-4 9-14 16,0 7-27-16,3 0-14 15,1 21-8-15,4 13 3 16,-4 8 4-16,-4 8 0 0,-3 0 0 16,0-2 0-16,0-7-11 15,0-9-26-15,0-11-24 16,5-16-43-16,14-5-73 15</inkml:trace>
  <inkml:trace contextRef="#ctx0" brushRef="#br0" timeOffset="8227.66">16894 4800 600 0,'0'0'99'15,"0"0"-17"-15,0 0-37 16,0 0 9-16,0 0-36 0,0 0-1 15,45-68-16-15,-23 41-1 16,-1-2 0-16,-7-1 1 16,-7 1-1-16,-7 1-1 15,0 4-3-15,-12 7 0 16,-3 10-1-16,-6 7 5 16,-1 2-1-16,-5 28-9 15,-1 13-9-15,3 12 7 16,5 9 10-16,9 0-2 15,11-5 1-15,2-9-3 16,32-16-13-16,14-14 19 16,10-15 0-16,3-5 3 15,-1-18-3-15,-2-14-22 16,-6-4-33-16,-7-4-25 16,-8-4 50-16,-11-1 22 0,-5-2 0 15,-5-6 8-15,-4 1 5 16,-2 2 14-16,-1 6-1 15,-3 8 16-15,-1 11-27 16,-4 11 33-16,1 8-10 16,-2 6-30-16,0 0-4 15,0 11-128-15,0 14 81 16,-18 11 47-16,-12 15 4 16,-9 7 3-16,2 7-2 15,6-4 0-15,10-6-1 16,13-11 2-16,8-12 2 15,0-11 3-15,0-6 1 0,0-8-3 16,0-4-3-16,0-3 1 16,0 0 3-16,-10 0-6 15,-10 0-2-15,-6-1-65 16,-2-7 11-16,3 2 44 16,4-1 12-16,5 6 12 15,6 1-12-15,5 0-28 16,5 5-263-16</inkml:trace>
  <inkml:trace contextRef="#ctx0" brushRef="#br0" timeOffset="8940.85">18101 4959 707 0,'0'0'127'16,"0"0"-55"-16,0 0-24 15,0 0 1-15,0 0 7 16,0 0-25-16,-1-27-30 16,-9 1 1-16,-2-5-2 15,-1-8-4-15,-4-12-10 16,-2-12-11-16,1-8-19 16,0-3 25-16,5 6-2 0,3 15-26 15,10 11-1-15,0 17 42 16,0 11-3-16,7 13-19 15,2 1-7-15,-6 23-48 16,-3 17 18-16,0 15 36 16,-24 13-1-16,-11 4 5 15,-2-5-16-15,3-12 29 16,5-16 2-16,6-11 7 16,2-6 6-16,3-7-3 15,2-6 1-15,7-5 5 16,6-3 43-16,3-1 50 15,4 0-65-15,32 0-28 0,22-5-6 16,29-7-22-16,14-9 4 16,12 0-4-16,-1 0-2 15,-13 1-9-15,-19 3-1 16,-13 1-80-16</inkml:trace>
  <inkml:trace contextRef="#ctx0" brushRef="#br0" timeOffset="10240.99">19529 4501 847 0,'0'0'10'0,"0"0"38"15,0 0-48-15,0 0-14 16,0 0-24-16,0 0 38 0,13 41 1 15,0-13-1 1,-1-6-10-16,-5-7-17 0,2-9 8 16,0-6 19-16,0-2 6 15,3-17 1-15,-6-6-4 16,-6-4 7-16,-2-2-3 16,-28 2 7-16,-11 9 2 15,-5 4-12-15,-3 10 1 16,4 6 0-16,5 15-5 15,2 18-4-15,5 16 3 16,10 11-9-16,11 12 0 16,12 5-3-16,4-3-16 15,30-13-30-15,20-13-28 0,15-20-57 16,16-19-8-16,9-9 10 16,3-17 142-16,-3-15 50 15,-18-6 55-15,-21 1 15 16,-25 1 11-16,-20 3 1 15,-10 5-50-15,-13 3-34 16,-14 2-35-16,-2 8-13 16,7 11-2-16,7 4 1 15,2 17-21-15,-2 17 4 16,-1 15 10-16,2 4-1 16,7 2 2-16,5-7-6 15,2-12-16-15,3-16-4 16,18-17 33-16,9-3 0 15,7-19 29-15,6-15-17 0,1-7-12 16,-4-6-39-16,-15-2 28 16,-14-1-2-16,-11 1 6 15,-17 3-13-15,-8 5 13 16,3 15 7-16,11 12 19 16,11 14-19-16,0 0 0 15,11 1-104-15,24 11 86 16,9-5 18-16,9 1 2 15,-1-5-2-15,-6-3 4 16,-5 0-1-16,-7 0-1 16,-10 0-2-16,-10 0-1 15,-11-3 1-15,-3-2 36 16,0 1-33-16,-2 1-3 0,-6 1-7 16,1 2 4-1,1 0-9-15,-4 23 10 0,-8 10 2 16,1 9 15-16,-2 7 3 15,1-1-3-15,6 1-4 16,2-3-3-16,1-7 4 16,2-6-5-16,0-9 4 15,4-11-6-15,0-6-2 16,2-5 2-16,1-2 4 16,-3 0 15-16,-2-7 43 15,0-12-52-15,-1-5-15 16,6 4 1-16,0 8-1 0,0 5 4 15,0 4-4 1,11 3-4-16,15 0-13 0,16-1-20 16,6-3 14-16,5-3-7 15,2-9 30-15,-6-4 0 16,-8-7 14-16,-7-9 21 16,-4-7-20-16,-7-6 0 15,-7-5-12-15,-8 4 11 16,-8 4 4-16,0 11-6 15,-14 12 6-15,3 12-14 16,4 11-3-16,-2 2-2 16,-4 29-39-16,-8 22 26 15,-2 20 14-15,-1 8-3 16,1 5 3-16,3-7 3 0,8-8-2 16,6-16-1-16,6-17-6 15,0-17-19-15,0-14-43 16,1-7-114-16,4-29-49 15</inkml:trace>
  <inkml:trace contextRef="#ctx0" brushRef="#br0" timeOffset="10657.19">20405 4763 217 0,'0'0'562'15,"0"0"-549"-15,0 0-3 16,0 0-8-16,79-22-2 15,-37 18 17-15,3-1 8 0,2 0-11 16,-4 0-11-16,-3 0-3 16,-2 0-4-16,-5-2-22 15,-5-7-34-15,-10 2-3 16,-4-5 2-16,-10-3 54 16,-4 2 7-16,0-2 2 15,0 3 3-15,-7 4 17 16,1 6-9-16,3 5 0 15,1 2-13-15,1 15 0 16,-1 25-27-16,1 18 26 16,1 10-2-16,0 5-6 15,4-5 5-15,10-8 2 16,-2-15 2-16,-3-15 0 0,-4-15 2 16,-5-7 20-16,0-8 10 15,0 0 65-15,-1 0-58 16,-24 0-22-16,-16 0-9 15,-6 0-8-15,-2 0-3 16,11 8-44-16,14 3-130 16,18-2-169-16</inkml:trace>
  <inkml:trace contextRef="#ctx0" brushRef="#br0" timeOffset="11656.04">17474 4478 251 0,'0'0'16'0,"0"0"-2"15,0 0-14-15,0 0-10 16,0 0 10-16,0 0 5 16,-107 25 18-16,81-11 40 15,7 5-23-15,8 7-25 16,10 5-4-16,1 6 2 0,14 1 0 15,18-1 1 1,13-1-8-16,7-8 5 0,2-5-5 16,-2-5 5-16,-12-4 5 15,-13-4-5-15,-14-3 0 16,-12-5-11-16,-1 0 0 16,-21 0 12-16,-22 1 44 15,-16 2-44-15,-11 0-5 16,8-2-6-16,12-1-1 15,16 0-5-15,16 3 4 16,7 3-1-16,11-1-55 16,0 2-53-16,28-3-107 15</inkml:trace>
  <inkml:trace contextRef="#ctx0" brushRef="#br0" timeOffset="11827.15">17418 4889 541 0,'0'0'155'15,"0"0"-72"-15,0 0-69 16,0 0-14-16,0 0-72 16,0 0-118-16,20 11-142 15</inkml:trace>
  <inkml:trace contextRef="#ctx0" brushRef="#br0" timeOffset="13372.38">13596 4489 159 0,'0'0'53'16,"0"0"3"-16,0 0 0 0,0 0 4 16,0 0-2-16,0 0-5 15,-13 0-6-15,13 0-4 16,0 0-6-16,0 0-14 16,0 0-4-16,0 0-13 15,0 0-6-15,0 0-1 16,0 0-9-16,0 0-11 15,12 0 21-15,5 0 6 16,0 0-5-16,4 3-2 16,-5-3 2-16,-2 4 12 15,-1-2-11-15,-6 1-2 16,1 0 2-16,-4 2-2 16,-2 0 0-16,-2 2-2 0,0 1 2 15,0 4-2-15,0 0 2 16,-10 0 2-16,-5 3-2 15,-3 1 0-15,-2 1 0 16,1 3 6-16,1 1-5 16,3-4-1-16,5 0 0 15,2-6 0-15,1-5-5 16,2-1-4-16,4-3-1 16,-4-1-1-16,-1-1 11 15,-1 0 0-15,-5 0 0 16,4 0-1-16,1 0-26 15,-1 0-98-15,1 0-165 0</inkml:trace>
  <inkml:trace contextRef="#ctx0" brushRef="#br0" timeOffset="13514.07">13527 4713 366 0,'0'0'84'15,"0"0"2"-15,0 0-41 16,0 0-5-16,0 0 4 15,0 0-10-15,0-11-34 16,0 11-143-16,0 0-157 16</inkml:trace>
  <inkml:trace contextRef="#ctx0" brushRef="#br0" timeOffset="15480.88">10409 4613 148 0,'0'0'91'0,"0"0"-61"16,0 0 19-16,0 0-36 15,0 0 12-15,0 0 14 16,37 49-1-16,-36-23 1 16,-1 3-10-16,0 0 5 15,0 3-24-15,0-1 26 16,0-2-17-16,0 0-15 16,0-5-1-16,0-4-1 15,-3-6 4-15,-1-5-1 16,1-4-4-16,1-4 0 0,2-1 2 15,0 0 14-15,0-3 50 16,0-17-15-16,0-10-52 16,5-4-5-16,4-8 5 15,-2 3 2-15,1 4 2 16,1 5-2-16,1 5-2 16,5 5 0-16,4 4-2 15,2 5 2-15,2 6 0 16,1 2 0-16,-2 3 0 15,0 0-2-15,-5 0 0 16,-1 13 0-16,-2 6-1 16,-5 7 3-16,-4 2-1 15,-3 1 1-15,-2-2 0 16,0-3 0-16,0-4 3 0,0-5 0 16,0-2-3-16,0-4-2 15,0-1-36-15,0-2-66 16,3-6-83-16</inkml:trace>
  <inkml:trace contextRef="#ctx0" brushRef="#br0" timeOffset="16051.06">10989 4577 75 0,'0'0'187'15,"0"0"-145"-15,0 0 5 16,0 0-7-16,0 0 12 15,0 0 20-15,0-24-11 16,-6 21-27-16,-4-1-16 16,0 1 3-16,-6 2 14 15,-5 1-2-15,-2 0-10 16,-3 0-17-16,2 4-4 16,5 10-2-16,8 6-3 15,4 6 0-15,4 10-2 16,3 1 2-16,0 4 3 0,6-2 0 15,12-7-2 1,7-9-19-16,3-7-23 0,4-8 8 16,1-8-40-1,-2 0-58-15,-1-7-163 0</inkml:trace>
  <inkml:trace contextRef="#ctx0" brushRef="#br0" timeOffset="16882.83">10986 4582 7 0,'0'0'323'0,"0"0"-229"16,0 0 79-16,0 0-96 15,0 0 4-15,0 0-10 16,-30-56-22-16,30 56-32 15,0 0-17-15,0 0-4 0,0 2-10 16,0 16-3-16,0 13 16 16,6 10 2-16,1 7-1 15,1 2 2-15,-2-3-1 16,5 0 0-16,-2 0-1 16,5 0 0-16,4 6 0 15,0 0 0-15,-2 1 1 16,-1 1-1-16,-1-4 0 15,-4-3 2-15,-4-5-2 16,-2-7-2-16,-4-4 2 16,0-5-2-16,0-1 1 15,-10-4 1-15,-2 0 0 16,-2 0 2-16,0-3-1 0,0-4 0 16,1-5 1-16,4-4-2 15,-2-5 1-15,1-1-1 16,1 0 3-16,0 0 0 15,-1 0-1-15,4 0 3 16,-2-5 5-16,1 2-2 16,-3-1 0-16,1 1-7 15,1 0 1-15,-2 0-1 16,4-1-1-16,-2 0 1 16,0-1-1-16,-2-4 2 15,3-2 1-15,-1-9-1 16,3-6-2-16,5-10 0 0,0-13 0 15,8-11-1-15,16-7-3 16,6-9-15-16,10-6 3 16,9 6-8-16,5 4-12 15,2 12 6-15,-4 14 12 16,-10 10 17-16,-8 13 1 16,-9 7 0-16,-9 7 0 15,-7 4 0-15,-7 4 0 16,-2 1-3-16,0 0-83 15,0 17-47-15,-9-4-29 16</inkml:trace>
  <inkml:trace contextRef="#ctx0" brushRef="#br0" timeOffset="17048.01">11114 4887 724 0,'0'0'93'16,"0"0"-41"-16,0 0-40 16,0 0-12-16,0 0-44 15,0 0-266-15,-2-23-211 16</inkml:trace>
  <inkml:trace contextRef="#ctx0" brushRef="#br0" timeOffset="18416.01">7198 5109 185 0,'0'0'28'15,"0"0"55"-15,0 0-66 16,-90-25 83-16,70 20-26 16,7 1 26-16,4 0-71 15,6 1-2-15,1 2 4 16,2 1-21-16,0 0-10 16,11 0-18-16,25 0 12 15,32 4 6-15,29 4 4 16,35 0-2-16,33 0-2 0,41-4 3 15,35 1-3-15,27-2-2 16,19-1 0-16,0-2-3 16,-6 0-14-16,-15 0-11 15,-24 0-16-15,-21 0 16 16,-28 0-24-16,-33 0-6 16,-29 0 39-16,-31 0 2 15,-32 0 19-15,-28-2 3 16,-19-1 5-16,-21-2 21 15,-3 1 64-15,-29-3-93 16,-12 6-1-16,-10 1-40 16,-4 0-65-16,7 0-180 15</inkml:trace>
  <inkml:trace contextRef="#ctx0" brushRef="#br0" timeOffset="18570.92">10252 5068 134 0,'0'0'483'0,"0"0"-360"15,0 0-66-15,0 0-57 16,0 0-146-16,0 0-55 16,22 7-115-16</inkml:trace>
  <inkml:trace contextRef="#ctx0" brushRef="#br0" timeOffset="19280.84">12218 5246 423 0,'0'0'32'15,"0"0"-1"-15,0 0-30 16,0 0 14-16,103 17 21 15,-56-9-16-15,10-2-4 16,15-2 18-16,23 1-1 16,26-3-8-16,22-2 2 15,14 0-20-15,0 0-5 16,-5 0-1-16,-9 0-1 0,-22 0 1 16,-23-4 1-16,-21 3-4 15,-24-1 5-15,-22 2-3 16,-14 0 0-16,-15 0-1 15,-2 0-1-15,-5 0-27 16,-28 0-23-16,-15 5-112 16,-6 2-159-16</inkml:trace>
  <inkml:trace contextRef="#ctx0" brushRef="#br0" timeOffset="20047.93">15752 5314 205 0,'0'0'134'0,"0"0"30"15,0 0-57-15,0 0-51 16,0 0-27-16,0 0-18 16,23-14-11-16,19 11 2 15,10 2-2-15,14 1 1 16,19 0 2-16,22 0-1 16,26 0-1-16,25 8 0 0,15-1 1 15,5 2-1-15,-13-4-1 16,-19-1-1-16,-29-1 1 15,-32-1 0-15,-29-2 0 16,-26 0 0-16,-18 0 1 16,-12 1-1-16,-2 2-24 15,-32 1-111-15,-18-4-82 16</inkml:trace>
  <inkml:trace contextRef="#ctx0" brushRef="#br0" timeOffset="21313.52">15777 4422 78 0,'0'0'3'16,"0"0"3"-16,0 0 0 16,0 0 25-16,0 0-6 15,0 0-7-15,0 0 8 16,30-11 105-16,-30 9-21 0,0 1-51 16,0 0 29-16,0-1-19 15,0 2-30-15,0 0-10 16,0 0-8-16,0 0-21 15,0 0-1-15,0 4-26 16,1 19 18-16,3 16 7 16,-4 15 2-16,0 11 0 15,0 10 2-15,-13-1 4 16,-6-2-6-16,1-1 2 16,-2-8 2-16,7-8-4 15,1-10 1-15,6-12 0 16,5-7 0-16,1-9-1 0,0-7 1 15,0-5-1 1,0-3 3-16,0-2 5 0,9 0 23 16,4-17-20-16,0 3-6 15,-3-1-5-15,-6 2-11 16,-4 5-90-16,0-3-124 16</inkml:trace>
  <inkml:trace contextRef="#ctx0" brushRef="#br0" timeOffset="21473.81">15719 5050 439 0,'0'0'133'0,"0"0"-32"0,0 0-89 15,0 0-12-15,0 0-293 16</inkml:trace>
  <inkml:trace contextRef="#ctx0" brushRef="#br0" timeOffset="22360.88">19233 5346 408 0,'0'0'33'15,"0"0"-24"-15,0 0-4 16,97 0 19-16,-38 0 23 0,19 0 1 16,16-8 17-16,22-3-8 15,14 0 15-15,10 0-46 16,5 5-16-16,-5 1-5 15,-12 2-5-15,-14 3-6 16,-25 0-12-16,-23 0 4 16,-24 0 14-16,-20 0-4 15,-14 0 4-15,-8 0 1 16,0 0 8-16,0 0 5 16,0 0-14-16,-17 0-13 15,-16 8-59-15,-10 4-60 0,1-3-46 16</inkml:trace>
  <inkml:trace contextRef="#ctx0" brushRef="#br0" timeOffset="22521.88">20508 5324 383 0,'0'0'98'0,"0"0"-12"15,0 0-86-15,0 0-1 16,0 0-70-16,0 0-64 16,-73 39-220-16</inkml:trace>
  <inkml:trace contextRef="#ctx0" brushRef="#br0" timeOffset="51468.01">6087 6221 19 0,'0'0'346'16,"0"0"-252"-16,0 0-45 15,0 0-19-15,0 0 4 16,0 0 0-16,0 0 2 16,0 0 6-16,-7 1 0 15,5-1-1-15,2 0-2 16,0 0-12-16,0 0-15 15,0 2-7-15,-1-2-2 16,1 1-3-16,0 1 2 16,0-2-2-16,0 0-1 15,0 0-3-15,0 0-8 0,7 2-10 16,25 1 8-16,17-3 14 16,18 0 7-1,19 0-3-15,7-3 0 0,4-10-2 16,0-1-2-16,-6 0-6 15,-6-3-5-15,-13 3-4 16,-14 2-15-16,-14 0 3 16,-14 4 3-16,-15 3-1 15,-9-2 3-15,-6 5-12 16,-3 2 20-16,-31 0-10 16,-11 0-67-16,-15 7-71 15,-1 3-172-15</inkml:trace>
  <inkml:trace contextRef="#ctx0" brushRef="#br0" timeOffset="51698.82">6455 6183 463 0,'0'0'178'0,"0"0"-79"16,0 0-81-16,0 0-18 15,0 0-3-15,-14 121 3 16,7-48 24-16,-2 7-8 16,1 8-15-16,-4-1 0 15,0 2 2-15,-7 2-3 16,-4-8-47-16,-10-11-91 0,-2-22-388 16</inkml:trace>
  <inkml:trace contextRef="#ctx0" brushRef="#br0" timeOffset="52981.21">6702 6624 230 0,'0'0'85'0,"0"0"-38"16,0 0 7-16,0 0 5 15,0 0-7-15,0 0-6 16,0 0-6-16,0 0-14 15,0 0-3-15,0 0-12 0,0 0-7 16,-1 0-4-16,-4 4 0 16,2 9 0-16,1 9 16 15,-2 6 9-15,-2 8-13 16,1 6-2-16,4 11-5 16,1 3 0-16,0 0-2 15,0-6-3-15,0-16-4 16,12-12-33-16,6-12-3 15,9-10 9-15,9-12 11 16,7-20-52-16,-1-13-31 16,-2-5-1-16,-12 0 101 15,-8 3 3-15,-14 10 87 16,-6 6 86-16,0 14-94 16,0 8 36-16,0 5-66 15,0 4-49-15,0 0-11 0,0 16-34 16,14 9 45-1,6 6 3-15,4 6-1 0,3 3-2 16,-1-3 0-16,-2-6-7 16,-4-7-9-16,-4-9-11 15,-2-9-4-15,2-6 7 16,2-1 5-16,0-26 19 16,1-7-16-16,1-9-10 15,-9 2 26-15,-8 3 0 16,-3 10 11-16,-3 5-8 15,-10 8-3-15,3 3 4 16,5 7-4-16,5 1 27 0,6 0-10 16,25 0-16-16,10 1-1 15,9 2 0-15,1 0-7 16,-3 0-12-16,-2-2-12 16,-3 1 7-16,-7 1 24 15,-9 1 0-15,-12 0 0 16,-11 0-4-16,-4 0-2 15,0 4 2-15,-4 12 4 16,-12 4 32-16,-1 7-12 16,-1 5-19-16,5 4-1 0,4 5 0 15,6 0 3-15,3-3-3 16,6-6 2 0,18-14-2-16,10-13-15 15,11-5 4-15,0-22 11 16,2-17 7-16,-9-5-2 0,-15-2 14 15,-11 5 7-15,-12 5 23 16,0 0 4-16,-24 2-18 16,-22 0 5-16,-18 10-18 15,-8 9-9-15,-2 13-13 16,14 2-25-16,20 16-35 16,18 11-40-16,17 8-19 15,5 0-3-15,8-3-239 16</inkml:trace>
  <inkml:trace contextRef="#ctx0" brushRef="#br0" timeOffset="53830.76">8552 6667 662 0,'0'0'96'16,"0"0"-77"-1,0 0-15-15,0 0-4 0,0 0 12 16,58 104 0-16,-57-57 8 16,-1 0 1-16,0-3-12 15,0-9-7-15,0-9 1 16,-3-10-3-16,-1-5 0 15,1-6 1-15,1-4 3 16,2-1 5-16,0-9 63 16,0-21-17-16,0-15-55 15,15-6-32-15,5 1 3 16,9 11-14-16,0 9 28 16,-1 14-5-16,-1 11 20 0,-6 5 0 15,-2 1 0 1,-4 19-2-16,1 8 1 0,-2 8-1 15,2 4-1-15,-4 2 3 16,3-6 0-16,-1-9 0 16,-1-13-6-16,-4-9 1 15,3-5 5-15,3-15 3 16,2-22 6-16,5-13-9 16,-5-3 0-16,-6 5 0 15,-8 9 2-15,-3 11 1 16,0 11-3-16,0 9 0 15,0 8 0-15,0 0-8 0,6 8-9 16,6 15 13 0,1 10 4-16,2 9 0 0,-1 9-1 15,-3 5-10-15,0-3-87 16,0-6-36-16,2-14-24 16,5-16-192-16</inkml:trace>
  <inkml:trace contextRef="#ctx0" brushRef="#br0" timeOffset="55246.91">9510 6694 602 0,'0'0'84'0,"0"0"78"0,0 0-78 16,0 0-56-16,0 0-28 16,0 0-7-1,-13-41-29-15,-3 72 31 0,-8 15 5 16,-3 10 3-16,3 7-3 15,8-6-14-15,6-15-24 16,10-13-17-16,0-19-6 16,25-10 33-16,13-3 28 15,9-25 7-15,1-16-7 16,-8 0-1-16,-12 0 1 16,-16 6 56-16,-12 9 23 15,0 10-24-15,-4 6-29 16,-4 8-26-16,0 5-2 15,-3 5-16-15,2 19-43 16,-1 13 61-16,8 9-12 0,2 2-2 16,9 3-2-16,22-8-25 15,11-15 9-15,13-15 18 16,8-13-9-16,2-9 19 16,0-20 4-16,-7-12 11 15,-12-5-2-15,-13 2 7 16,-11 3 9-16,-15 7 26 15,-7 6-42-15,-2 6-7 16,-21 5-2-16,1 6-7 16,5 6 0-16,9 3 7 15,7 2 0-15,1 0-8 0,0 13-100 16,0 15 100 0,8 4 8-16,8 0 5 0,10-2-5 15,2-9-8 1,2-11 3-16,-7-7 5 0,-6-3 0 15,-8 0 19-15,-6-13 45 16,-3-2 0-16,0 0-28 16,0 3-23-16,0 6-1 15,-5 5-8-15,0 1-4 16,-6 28-15-16,-7 23 6 16,-3 25 5-16,-8 16 7 15,2 14-6-15,-2 10 6 16,6 0 8-16,4 1-9 15,6-13 5-15,3-17-3 16,-1-21-3-16,2-28 2 16,3-18-1-16,2-17-2 0,4-3 20 15,0-23 92-15,0-25-84 16,0-16-28-16,0-11-10 16,0-3 2-16,0 5 3 15,0 10-6-15,0 9-27 16,0 11-17-16,0 8 8 15,6 6 10-15,13 3-14 16,12 2-81-16,16-2-20 16,14-4 28-16,10-4 6 15,4-7 23-15,-4-4 65 16,-5-4 30-16,-19 2 59 16,-16 7 64-16,-14 10 56 15,-10 9-69-15,-7 6 26 0,0 8-66 16,0 2-18-16,0 3-9 15,0 2-43-15,0 0-5 16,-3 22-11-16,-6 22 8 16,0 18 8-16,1 11 0 15,7 1 1-15,1-6-1 16,0-14 0-16,9-13 1 16,7-17-1-16,-2-16 1 15,2-8 6-15,9-3 4 16,4-23 17-16,2-11-24 0,-3-4-4 15,-16-4-12 1,-12-2-11-16,-17 1-33 0,-25-3-17 16,-6 7-32-16,6 5 44 15,9 7 33-15,16 11-27 16,12 9 5-16,5 6 50 16,19 4 11-16,17 0 16 15,12 15 70-15,4 9-46 16,8 6-1-16,8 3-31 15,5 4 42-15,2 0-29 16,-2-2-14-16,-10-2-8 16,-15-5-9-16,-14-7 1 15,-16-5-2-15,-9-5-2 16,-5-5-1-16,-4-3-7 16,0 0-27-16,0-3-4 15,-13 0 27-15,-17 0 8 16,-8-12-92-16,1-6 21 0,7-5 70 15,7 1 7-15,8-2 51 16,12 2-15-16,3 0 3 16,3 0-34-16,29 0-5 15,13-5-27-15,15-2 21 16,8-2 2-16,5-2-1 16,-1 3 3-16,-6 5-5 15,-8 4-20-15,-17 4-34 16,-24 7 26-16,-17 3-50 15,-16 2-313-15</inkml:trace>
  <inkml:trace contextRef="#ctx0" brushRef="#br0" timeOffset="55877.82">10067 6350 505 0,'0'0'96'0,"0"0"-96"0,0 0-20 16,0 0 20-16,0 0 6 16,0 86 9-16,13-63 12 15,2-8-14-15,3-6 8 16,-1-6-7-16,6-3 30 15,3 0-4-15,2-17 7 16,-1-7-12-16,-9 2-14 16,-10 1 1-16,-8 3-12 15,0 1 7-15,-3 5-15 16,-14 1-2-16,-1 8 3 0,3 3-3 16,0 0-9-16,2 12-27 15,-3 20 1-15,-1 8 24 16,4 10-22-16,5 0-62 15,8-11-76-15,3-15-210 16</inkml:trace>
  <inkml:trace contextRef="#ctx0" brushRef="#br0" timeOffset="56510.7">10009 6649 353 0,'0'0'117'15,"0"0"-41"-15,0 0-12 16,0 0-15-16,0 0-33 16,0 0-1-16,24-38-1 15,-23 36 7-15,1 0 9 16,-2 2 1-16,0 0-17 15,0 0-14-15,3 0-8 16,4 4 3-16,2 4 5 0,-2-1 1 16,-2 2-1-16,1-1 0 15,-1 2-2-15,0 4 2 16,0 6 2-16,1 6-1 16,-3 3 3-16,0 3-2 15,-3 1-2-15,0 1 0 16,0 3 0-16,-17 2 0 15,-14 3-33-15,-12-1-122 16,1-7-316-16</inkml:trace>
  <inkml:trace contextRef="#ctx0" brushRef="#br0" timeOffset="58278.82">12816 6740 608 0,'0'0'76'0,"0"0"44"0,0 0-80 16,-73-72-36-16,30 72-4 15,-4 0-3-15,-2 22 1 16,1 8 2-16,13 7-1 16,9 8-1-16,13 6 0 15,7 3 2-15,6-5 0 16,9-10-7-16,19-16-18 15,14-13 10-15,11-10 15 16,7-13 7-16,0-16-7 16,-11-8 0-16,-12-3 5 15,-19 0 4-15,-10 3 18 16,-8 7 8-16,0 8-11 16,-8 9-13-16,2 8-5 0,5 5-3 15,1 0-3-15,0 7-12 16,1 18-25-16,16 13 37 15,7 5 1-15,6-1-1 16,2-6-4-16,10-12-19 16,12-17-14-16,4-7 3 15,13-17 9-15,1-28-19 16,-3-11 14-16,-8-7-6 16,-14 0 20-16,-15 5 16 15,-17 2 6-15,-15 3 12 16,-15 0 29-16,-19 4-30 0,-2 6 27 15,7 12 19 1,13 13 23-16,8 13-26 0,8 5-60 16,0 29-13-1,0 27-24-15,8 21 37 0,4 19 0 16,1 18 0-16,4 5-1 16,-1-2 1-16,-1-9 0 15,-6-13 2-15,-4-15-2 16,-5-13 3-16,0-18-3 15,0-17-1-15,0-16-9 16,-2-9-21-16,0-7 19 16,1-5 10-16,0-23-2 15,1-18-123-15,0-12-49 16,0-6 15-16,0-6 82 16,1 3 79-16,-1 3 13 0,3 4-9 15,4 6 50-15,4 9 45 16,4 12-27-16,3 12-10 15,3 14-34-15,4 7-22 16,2 8-6-16,-3 22-2 16,-12 10-3-16,-8 4-4 15,-4 2 4-15,-6-4 5 16,-16-9 0-16,-8-6 1 16,-3-12 6-16,2-8-2 15,4-7-4-15,0 0 10 16,2-16 3-16,1-7 19 15,6-6-8-15,9-1-25 0,9-3-47 16,30-3-15 0,31-4-154-16,16-4-135 0</inkml:trace>
  <inkml:trace contextRef="#ctx0" brushRef="#br0" timeOffset="58758.79">13802 6643 311 0,'0'0'67'0,"43"-78"56"15,-34 41 4-15,-7 0 32 16,-2 0-109-16,0 8-16 15,0 7-5-15,0 14-10 16,0 8-10-16,0 14-9 16,-2 30-51-16,-7 25 46 15,-3 27 1-15,-6 23 4 16,-3 9 1-16,1 2-1 0,7-5 0 16,3-15 0-1,6-12 1-15,1-20 1 0,3-26 0 16,0-20-1-16,0-19 3 15,0-10-4-15,0-3 20 16,0-22 67-16,0-23-43 16,0-20-44-16,0-14-12 15,0-4-10-15,0 0-14 16,0 7-7-16,0 7-43 16,0 10 27-16,11 16 25 15,5 10 28-15,6 13 0 16,6 12 3-16,5 8 3 0,7 8 0 15,3 24 3 1,-2 11-3-16,-4 3 1 0,-8 1 2 16,-12-7-6-1,-13-7 2-15,-4-10 0 0,-10-6-13 16,-21-4 14-16,-12-7 15 16,-11-3 3-16,-2-3-10 15,0-5 0-15,4-10-1 16,8 1-1-16,14 4-6 15,15 6-33-15,15 2-84 16,10-1-320-16</inkml:trace>
  <inkml:trace contextRef="#ctx0" brushRef="#br0" timeOffset="59808.09">14303 6730 750 0,'0'0'44'16,"0"0"-5"-16,0 0-39 15,0 0-6-15,53 84 5 16,-31-28 2-16,-5 5-1 16,-5-3 24-16,-5-7-20 15,-3-6 3-15,-1-10-5 16,-3-9 2-16,0-7-4 15,0-9 0-15,-3-4 0 0,-9-6 1 16,-8 0 8 0,-4-21 1-16,-4-15-4 0,0-11-1 15,8-9-5-15,13-3-35 16,7 1 17-16,6 9-37 16,27 7-46-16,11 9-30 15,10 10 55-15,8 6 76 16,-6 6 12-16,-7 7 27 15,-10 4 21-15,-10 0-3 16,-6 10-23-16,-6 12-26 16,-2 7-8-16,-8 7 1 15,-2 5 5-15,-5 2-4 16,0 0 17-16,0 0-11 16,-3-1 4-16,-4-2-1 15,3-5-7-15,4-7 1 0,0-9 1 16,0-7-4-16,3-7 4 15,9-5 0-15,9 0 1 16,4-19 7-16,7-15-14 16,-1-14-2-16,-6-6-66 15,-16-6 14-15,-9-1 49 16,-19 0 5-16,-23 5 24 16,-7 8 1-16,1 10-9 15,4 12 1-15,11 12 1 16,12 9-18-16,9 5-1 15,9 0-16-15,3 14-38 16,8 9 36-16,23 4-3 0,17 0-14 16,17-1 12-16,11-4 2 15,3-5-8-15,2-2 3 16,-5-6 10-16,-8 0 13 16,-8-5-14-16,-15 0 11 15,-13-1-2-15,-15-3 3 16,-14 0 6-16,-3 0 55 15,-3-5 6-15,-18-7-55 16,-5 4 30-16,2 1 10 16,-2 7-1-16,5 0-24 15,1 5-21-15,9 15 0 16,-1 4-2-16,5 2 0 16,7 6 0-16,0 1-2 0,0-4 0 15,13-2-14-15,8-9-41 16,5-12 51-16,5-6 3 15,-1-2 5-15,-1-19-4 16,-2-9-16-16,-6-6 20 16,-9-1 1-16,-8 1 33 15,-4 7 30-15,0 7-33 16,-7 10 26-16,1 5-12 16,3 7-17-16,1 7-28 15,2 19-27-15,0 11 27 16,0 5 0-16,12 8 0 15,11-8 0-15,5-6 0 16,5-16-18-16,7-13 6 16,6-7 12-16,4-10 0 0,2-19-17 15,-2-13-69-15,-9-11-70 16,-13 1-150-16</inkml:trace>
  <inkml:trace contextRef="#ctx0" brushRef="#br0" timeOffset="60474.49">15723 6759 559 0,'0'0'185'0,"0"0"-118"15,0 0-67-15,0 0-26 16,0 0 26-16,0 80 1 16,0-49-1-16,0-4 1 15,0-12-1-15,0-7 2 16,0-6 1-16,0-2-2 16,0 0 2-16,9-2 10 0,-2-16-13 15,-1-6-6-15,-6-5-4 16,-4 4-7-16,-21 4-44 15,-2 6 32-15,6 13 25 16,3 2 4-16,3 14-8 16,-4 15 4-16,-1 12-1 15,7 5 3-15,4 5 1 16,5-3-1-16,4-2 1 16,7-11-1-16,29-14-10 15,15-18-6-15,17-3 18 16,8-25 8-16,3-16-4 0,-6-11 2 15,-7-12-6 1,-11-4-3-16,-13 1-24 0,-17 4-29 16,-12 5-33-16,-13 0 4 15,-9 7 85-15,-13 10 96 16,3 12 76-16,8 15 6 16,5 14-143-16,-1 6-35 15,-3 28-75-15,-6 19 72 16,-4 15 3-16,-3 14 0 15,7 3 1-15,3-7 2 16,13-15-2-16,0-22 0 16,11-17 1-16,6-14 0 15,2-10 0-15,8-5 9 16,9-24 15-16,3-11-26 0,-6-5-15 16,-11 0-13-16,-12 4 6 15,-1 10-18-15,-7 13 35 16,2 9 5-16,-4 9 4 15,3 0-4-15,2 16-45 16,2 13 41-16,2 11 4 16,-2 2 2-16,1 5-1 15,1-4-1-15,4-2 1 16,5-7-1-16,6-10-4 16,-2-7-61-16,-3-14-94 15,-5-3-283-15</inkml:trace>
  <inkml:trace contextRef="#ctx0" brushRef="#br0" timeOffset="61056.63">16457 6967 569 0,'0'0'58'0,"0"0"25"16,100-72-38-16,-60 42 0 16,-2 0-1-16,-1 0-33 15,-9 5 7-15,-8 2-8 16,-7 1 9-16,-10 5-14 15,-3 4-5-15,0 3-6 16,-3 8-6-16,-15 2-11 16,-7 9-1-16,-8 21 8 15,-11 15 9-15,-8 14-8 16,-3 8-6-16,7 2 18 0,18-8-21 16,27-16-10-16,13-19 6 15,43-15 28-15,11-11 14 16,5-3 5-16,1-23 7 15,5-9-18-15,-1-5-8 16,2-7-1-16,-9-3-32 16,-5-3-16-16,-13 4-30 15,-9-3 14-15,-10 5 18 16,-8 5 25-16,-7 5 22 16,-2 7 4-16,-5 11 51 15,-5 9-52-15,0 10-3 16,0 0-48-16,2 22-44 0,-2 10 92 15,-2 10 4 1,-1 11 2-16,0 6 12 0,-10 7 7 16,-6-6-4-1,3 1 1-15,6-14-2 0,5-10 1 16,2-7-1-16,0-11 23 16,0-7-5-16,2-7-27 15,-1-3-9-15,-1-2-1 16,0 0 18-16,0 0 55 15,-7 0 2-15,-17-7-68 16,-12-4-8-16,-9 5-52 16,4 3-4-16,5 3-22 15,12 0-32-15,16 5-106 16</inkml:trace>
  <inkml:trace contextRef="#ctx0" brushRef="#br0" timeOffset="61300.94">17608 6656 717 0,'0'0'27'16,"0"0"59"-16,0 0-64 15,0 0-18-15,0 0 6 16,0 0-10-16,18-32-4 16,-18 43-22-16,0 14-70 0,-1 14 67 15,-18 2-53-15,-4-2-146 16</inkml:trace>
  <inkml:trace contextRef="#ctx0" brushRef="#br0" timeOffset="61488.97">17523 7163 701 0,'0'0'72'15,"0"0"-72"-15,0 0 0 16,0 0 5-16,0 0 36 16,0 0 10-16,-1 0-35 0,1 0-12 15,0 0-4-15,0 0-39 16,4 0-108-16,11-3-364 15</inkml:trace>
  <inkml:trace contextRef="#ctx0" brushRef="#br0" timeOffset="61689.93">17738 7006 535 0,'0'0'0'0,"0"0"0"15,0 0 19-15,111-17 62 16,-68 7 8-16,9 1 1 0,4-4-35 16,9 3-30-16,1 2-21 15,4 0-4-15,0 1-44 16,-3-8-113-16,-21-2-240 16</inkml:trace>
  <inkml:trace contextRef="#ctx0" brushRef="#br0" timeOffset="62720.59">7018 7970 566 0,'0'0'79'15,"0"0"31"-15,0 0-57 16,0 0-49-16,0 0-4 15,0 0 0-15,51-25 8 16,6 23 8-16,16 2 1 16,19 0-9-16,13 0-4 15,11 0-4-15,5-1-11 16,-3-4-35-16,-9 0-62 16,-26-2 0-16,-29-1-65 15,-41 2-214-15</inkml:trace>
  <inkml:trace contextRef="#ctx0" brushRef="#br0" timeOffset="62885.66">7548 7914 727 0,'0'0'126'0,"0"0"-126"16,0 0-6-16,-3 75 4 16,4-17 2-16,10 7 5 15,5 5-3-15,0 5 1 16,-2-2-3-16,-7-5-1 15,-7-7-85-15,0-14-67 16,-3-16-85-16</inkml:trace>
  <inkml:trace contextRef="#ctx0" brushRef="#br0" timeOffset="63686.73">7824 8253 781 0,'0'0'90'0,"0"0"-65"15,0 0-25-15,0 0-23 16,0 0 7-16,0 0 16 16,40 70 2-16,-27-37-1 15,5 1 1-15,3-2-2 16,3-1-7-16,4-6 2 16,2-6-29-16,-3-12 13 15,-2-7 1-15,-1 0-3 16,3-17 18-16,0-17 5 15,0-11 2-15,-10-5 4 16,-10-2 2-16,-7 3 10 0,-10 5 6 16,-10 7-8-16,-1 12-4 15,4 9-12-15,7 10-4 16,6 3-1-16,4 3-10 16,0 0-75-16,6 0-63 15,16 5 103-15,17 0 46 16,5-3-22-16,0-2 26 15,2 0 2-15,-7 0 64 16,-8-5 4-16,-4 1-19 16,-5 3-9-16,-6 1-25 15,6 0-15-15,-3 15-2 16,5 12-4-16,-3 10-1 0,-6 13-3 16,-8 10 8-16,-7 12 5 15,0 7-4-15,-2 0 11 16,-9-3-5-16,2-6-2 15,3-12 1-15,1-8-4 16,1-13 1-16,4-15 0 16,0-8-3-16,0-14 1 15,0 0 2-15,0-21 51 16,0-21-45-16,12-11-9 16,-2-10 0-16,-3-6 0 15,-4-4 0-15,-3-5 1 16,0 0-1-16,2 4 0 15,4 11 3-15,13 11-3 0,7 12-5 16,9 12-6 0,5 10 6-16,-2 8 5 0,-3 10 3 15,-6 0-1-15,0 19-2 16,-4 11-2-16,-6 8-5 16,-5 6 1-16,-13-1 3 15,-1-1 1-15,-4-6 0 16,-17-7-2-16,-6-8 3 15,-4-3 1-15,-6-6 4 16,-12-7-1-16,-3-5 1 16,-3 0 0-16,5 0-4 15,15-8-17-15,19 0-45 16,16-3-68-16,12 0-201 16</inkml:trace>
  <inkml:trace contextRef="#ctx0" brushRef="#br0" timeOffset="63953.49">9062 8386 585 0,'0'0'82'0,"0"0"-41"0,0 0-31 15,104-4-9-15,-80 4-1 16,0 0-47-16,-4 0-63 16,-6-4-74-16</inkml:trace>
  <inkml:trace contextRef="#ctx0" brushRef="#br0" timeOffset="64421.91">8260 8185 82 0,'0'0'65'0,"0"0"77"15,0 0-8-15,0 0-62 16,0 0-35-16,0 0 34 15,-28-28 6-15,18 22-28 16,-5 3-36-16,-10 1-13 16,-15 2-4-16,-24 2-38 15,-19 13-81-15,-9 4-117 16</inkml:trace>
  <inkml:trace contextRef="#ctx0" brushRef="#br0" timeOffset="66352.19">9928 7914 708 0,'0'0'85'15,"0"0"6"-15,0 0-26 16,0 0-51-16,0 0-14 15,0 0-21-15,-3 18 18 16,3 41 3-16,0 11 1 16,0 5 0-16,0-4-1 15,3-6 0-15,2-15 0 16,-1-11-13-16,-2-17 3 16,-2-10 0-16,3-5 2 15,-3-7 8-15,1 0 11 16,-1-20 31-16,0-11-37 15,-12-7-5-15,-21-1-4 16,-11 8 1-16,-5 12-3 16,4 9 3-16,9 10 2 0,9 2-7 15,8 20 1-15,7 10-6 16,10 9-11-16,2 6 16 16,31-2 0-16,16-6 3 15,14-8-2-15,7-14-12 16,7-13-9-16,9-4 2 15,10-19 10-15,-2-15 8 16,-10-2 8-16,-19 0 7 16,-27 6 17-16,-21 8 29 15,-11 4 5-15,-4 5-11 0,-2 1-39 16,-12 7-8 0,1 2-8-16,2 3 4 0,3 3 1 15,1 21-25-15,-1 11 26 16,1 9-3-16,5 3 2 15,2-4 3-15,0-6-1 16,0-8 0-16,9-9-4 16,2-7-3-16,-2-6 1 15,4-7 7-15,5 0 5 16,6-23 7-16,6-6-7 16,-5-8-3-16,-8-1 0 15,-14 0-2-15,-3 1-18 16,-12 4-23-16,-11 10-3 15,4 3 31-15,-2 7 9 16,3 5 3-16,3-1 1 0,0 6 0 16,3-4-2-16,5 4 1 15,1 2-1-15,4 0 1 16,-1 1 1-16,2-2 3 16,1 2 5-16,0 0 9 15,-1 0-1-15,1-3 1 16,-2 3 1-16,0-2-11 15,1 2 8-15,1 0-3 16,0 0-7-16,-2 0-5 16,2 0-2-16,-1 0 2 15,1 0-1-15,0 0-2 16,0 0-1-16,0 0 1 0,0 0-7 16,0 0-13-1,0 0 0-15,0 0 17 0,0 0 3 16,0 0-6-16,0 0-18 15,0 0 0-15,16 0-1 16,7 8 27-16,12-2 1 16,9-1-7-16,5-5-19 15,3 0-9-15,-1 0 9 16,-4-8 26-16,-8-1 6 16,-9-2 21-16,-10 5 24 15,-9 1-6-15,-8 5-10 16,-3 0-35-16,0 0-2 15,0 0-23-15,0 15-9 0,0 6 33 16,0 7 0 0,0 1 2-16,0 2 0 0,0-4 1 15,-1-7-2-15,-1-7-6 16,2-7-14-16,0-4-5 16,0-2 10-16,0 0 15 15,10-15 51-15,6-7-39 16,3-2-6-16,-4 5-6 15,-7 9 25-15,-7 7 22 16,-1 3-40-16,3 0-7 16,3 0-25-16,7 13-20 15,6 8 45-15,3 4 0 16,2 2 1-16,1-2 0 16,-1-4-1-16,-6-6-9 0,-5-9-29 15,-3-6 23-15,0 0 15 16,1-17 18-16,3-12-18 15,1-7-17-15,-2-3-25 16,-1-2-34-16,3 7 18 16,-3 5 6-16,1 7 52 15,1 5 42-15,4 4 57 16,0 6 0-16,4 7-52 16,6 0-19-16,4 15-25 15,4 15-3-15,-2 9-2 16,-1 5 2-16,-8-3 0 15,-4-4 1-15,-7-12 0 16,-7-9 0-16,-3-7-2 0,-3-4-1 16,1-4-3-16,-2-1 0 15,3-1 5-15,2-21 27 16,4-8-27-16,4-10-24 16,-1 2 18-16,0 1-45 15,2 4-5-15,8 7-40 16,3 4 28-16,6 5 42 15,-2 6 26-15,-6 8 38 16,-2 3 9-16,-4 6-21 16,-4 17-20-16,-3 6-2 15,-5 5-3-15,-2 5 1 16,-1 3-2-16,4-1 10 0,0-3-4 16,1-5-6-16,6-3-15 15,7-9-94-15,16-11-351 16</inkml:trace>
  <inkml:trace contextRef="#ctx0" brushRef="#br0" timeOffset="67518.74">13038 8049 853 0,'0'0'1'0,"0"0"-1"16,0 0-44-16,0 0-77 16,0 0 121-16,-97 122-1 15,56-60 2-15,1 4-1 0,3-4 1 16,4-8 3-16,11-12-3 16,9-18 3-16,6-11-3 15,7-10 2-15,0-1 47 16,0-2 30-16,0-10-27 15,12-21-53-15,12-13-44 16,6-9-15-16,2-2-40 16,-1-1-4-16,0 3-31 15,-1 4 30-15,-2 5 75 16,-3 14 29-16,0 12 88 16,-1 13 8-16,-1 5-66 15,-3 27-30-15,-2 15-2 16,0 14-6-16,-11 11 6 15,-1 3 2-15,-1-1 8 16,-1-10-5-16,2-13-2 0,-3-13 0 16,-2-13 2-16,-1-10-3 15,0-6 4-15,-17-4 19 16,-13-1 13-16,-9-21-14 16,-9-12-10-16,-3-6-12 15,-1-6 1-15,-2 3-1 16,1 7 0-16,8 7 0 15,9 11 0-15,14 9 2 16,13 5 1-16,9 4-3 16,1 0-17-16,28 0-88 15,16 4 105-15,15 3 5 16,8-1-5-16,5-2-4 0,-3-4 4 16,-1 0 17-16,-6 0 14 15,-7 0 7-15,-10-4-14 16,-9 1-10-16,-7 3-10 15,-7 0-4-15,-8 4 0 16,-4 16-5-16,-4 11-4 16,-7 14-3-16,0 11 7 15,-3 10 5-15,-15 8 7 16,0 0-2-16,-2 0 1 16,3-2 8-16,0-5-2 15,-1-11-4-15,2-12 1 16,1-19-4-16,6-11-5 15,3-12 3-15,-1-2 5 16,-1-18 23-16,-2-20-29 16,-4-13-2-16,1-16-35 0,1-6 30 15,2-7-1-15,7 1-24 16,3 3 8-16,0 5-13 16,18 11-9-16,14 12 13 15,5 14 27-15,7 15 4 16,3 9 20-16,-3 10 11 15,-1 5-8-15,-6 19-6 16,-4 10-13-16,-5 5-1 16,-5 1-2-16,-10-4 0 15,-7-8-1-15,-6-9-1 16,0-7 1-16,-4-1 0 16,-16-2 7-16,-5-4 3 0,-3-2 7 15,-4-3-8-15,1 0-2 16,4-1-1-16,5-9-6 15,11-4-33-15,11-4-11 16,15-1-116-16,28-5-69 16</inkml:trace>
  <inkml:trace contextRef="#ctx0" brushRef="#br0" timeOffset="68016.96">13788 8317 179 0,'0'0'139'0,"0"0"30"15,0 0-28-15,0 0-59 16,0 0-40-16,0 0-22 15,61-37-20-15,-61 48-22 16,-4 21-6-16,-14 20 18 0,-7 12 9 16,-5 8 1-16,0 3 0 15,5-1 3-15,5-2 0 16,7-5-1-16,6-6 2 16,4-11-1-16,3-16 0 15,0-14 2-15,0-10-5 16,0-10 3-16,0-5 1 15,0-27 7-15,10-15-11 16,-1-15-35-16,-8-9 6 16,-1-7 25-16,0 0 4 15,-8-2 0-15,2 6 0 16,3 9 0-16,3 15-2 0,0 14 4 16,17 16-2-16,3 11 3 15,10 9 7-15,4 0-5 16,8 23-4-16,2 10 14 15,3 9-4-15,-5 3-9 16,-7 1-2-16,-8-8-1 16,-9-9 1-16,-10-9-1 15,-7-10-6-15,-1-6 2 16,-1 0 0-16,-25-3 5 16,-11-1 21-16,-11 0 4 15,0 0-12-15,7-5-9 16,6 1-2-16,9-1 0 15,9 4-2-15,4 1-50 16,7 0-84-16,6 0-125 0</inkml:trace>
  <inkml:trace contextRef="#ctx0" brushRef="#br0" timeOffset="68383.22">14256 8263 666 0,'0'0'29'0,"0"0"-29"16,0 0-17-16,0 0 16 15,54 98-1-15,-38-56 1 16,3 2 2-16,5-1 19 15,-1-2 7-15,-1-8-2 16,-6-8-9-16,-9-7-12 16,-4-5 2-16,-3-9-6 15,0-2 4-15,0-2 0 16,0 0 12-16,-1-6 44 16,-14-20-15-16,-8-7-45 15,3-7-19-15,6-2 2 16,9 2-15-16,5 3-80 15,10 6-42-15,21 7-115 16</inkml:trace>
  <inkml:trace contextRef="#ctx0" brushRef="#br0" timeOffset="69831.8">14834 8303 763 0,'0'0'88'0,"0"0"-88"16,0 0-13-16,0 0 10 15,-26 102 2-15,16-59 0 16,0 1-1-16,-1 1 2 0,7-6 0 16,4-5-2-1,0-9 2-15,5-11-5 0,17-11 5 16,5-3 6-16,4-6 4 15,6-20 3-15,-1-9-7 16,-8-2-3-16,-10-3-3 16,-13 2 0-16,-5-1-10 15,-15 3-25-15,-21 2-4 16,-6 8-39-16,2 5-7 16,8 7 17-16,12 5 39 15,15 4 7-15,5 4 20 16,16 1-50-16,31 0-13 15,11 0 65-15,12 0 29 0,-1 0-12 16,-1 1-8 0,-4 3-2-16,-9 0 3 0,-5 1-5 15,-16-1-3-15,-13-1 5 16,-13-1-5-16,-5 0-2 16,-3 2-10-16,0 0 8 15,0 3 2-15,-12 1 8 16,-6 3 11-16,1 1 4 15,-2 4 1-15,1 4-23 16,2 2 5-16,0 3-1 16,7 1-2-16,8-4 1 15,1-6-4-15,8-5-10 0,20-11-40 16,8 0 44 0,1-11-4-16,-1-13-4 0,-6-4 14 15,-8-3 42-15,-10 3 4 16,-6 0 33-16,-6 8-30 15,0 8 52-15,0 5-37 16,0 7-46-16,0 0-18 16,0 5-22-16,-3 16-18 15,-3 13 40-15,2 6-1 16,4 5-7-16,0 2 2 16,29-10-33-16,12-12-28 15,14-14 50-15,6-11 11 16,5-5 6-16,-2-24 1 15,-3-11 0-15,-7-6 4 16,-11 0 8-16,-7 3-5 0,-12 4-4 16,-6 11 1-16,-6 10 35 15,-7 8 9-15,-2 7-3 16,-1 3-27-16,-2 0-19 16,1 11-51-16,-1 15 30 15,0 3 15-15,0 0 5 16,-8-9-3-16,3-7 3 15,2-7 1-15,3-6-6 16,0 0 6-16,0 0 8 16,0 0 9-16,0-7 9 15,0-10-26-15,0-4-14 16,0 1-6-16,-7 3-5 0,-7 5 17 16,-2 9 6-1,-2 3-1-15,-2 2-3 0,-3 21 0 16,2 8-1-16,3 7 6 15,4 7-2-15,7 7-1 16,7-2 3-16,4-1-21 16,39-12-55-16,25-16-9 15,21-16-52-15,8-5 1 16,-3-26 68-16,-7-12-6 16,-7-10 75-16,-10-6 154 15,-10-5-23-15,-17-3-55 16,-13-1-76-16,-17 3-26 15,-13 3-104-15,0 8 130 16,-5 13 138-16,-3 15 91 16,4 14-101-16,-1 7-128 0,-2 11-10 15,-7 24-36-15,-4 16 42 16,-6 16-1-16,-1 8 5 16,1 0 4-16,5 0-4 15,10-10-4-15,9-16-18 16,5-13-21-16,18-14 1 15,3-15-7-15,-3-7 33 16,1-10-8-16,-1-19-3 16,0-11-19-16,-3-4 46 15,-2 3 10-15,-6 6 52 16,-6 12-12-16,-2 12 73 16,-2 8-38-16,1 3-65 0,2 2-20 15,6 16-18-15,0 10 18 16,2 10-4-16,-1 2 2 15,1 3 2-15,1-2 2 16,-1-10-2-16,1-7 2 16,1-13-2-16,2-11 1 15,9 0 7-15,6-15-8 16,8-12-45-16,3-12-186 16,-9-6-246-16</inkml:trace>
  <inkml:trace contextRef="#ctx0" brushRef="#br0" timeOffset="70457.93">14557 8216 576 0,'0'0'110'0,"0"0"-110"16,0 0-29-16,0 0 25 15,0 0-3-15,0 0 6 0,-41 78 1 16,14-44 6 0,-2 6-6-16,-1-1-81 0,9-10-111 15</inkml:trace>
  <inkml:trace contextRef="#ctx0" brushRef="#br0" timeOffset="71583.04">7397 9518 391 0,'0'0'107'16,"0"0"26"-16,0 0-48 15,0-87-6-15,-1 75-21 16,-1 4-33-16,2 8 9 15,0 0-29-15,0 8-5 16,-1 26-26-16,-4 19 17 16,-1 22 8-16,-9 9-3 15,-4 3 2-15,-8-3-19 16,-5-8-14-16,4-8-27 0,1-14-23 16,4-14-35-16,9-25-98 15</inkml:trace>
  <inkml:trace contextRef="#ctx0" brushRef="#br0" timeOffset="72178.91">7383 9458 257 0,'0'0'330'0,"0"0"-245"15,0 0-39-15,0 0-31 16,0 0-3-16,0 0-11 15,57-58-1-15,-23 48-1 16,8 3 1-16,-1 6 3 16,2 1-2-16,-1 0-1 15,-9 18-2-15,-8 7 0 0,-16 7-12 16,-9 7-25 0,-33 5-3-16,-25 4 23 0,-17 0 19 15,-4-2-2-15,11-9-4 16,14-6 3-16,23-7 0 15,17-2 2-15,14-1-18 16,14-2-59-16,23 0 66 16,8-5 10-16,2-2 2 15,-2-3 14-15,-6 4-5 16,-9 3 4-16,-6 1-8 16,-13 7-5-16,-5-1-2 15,-6 5-4-15,-7-5 0 16,-16 0 6-16,-2-8 20 15,-2-5 3-15,-1-6 20 16,0-4 4-16,-1 0-35 0,3-5-3 16,9-12 6-16,12-4-15 15,5-11-52-15,41-4-145 16</inkml:trace>
  <inkml:trace contextRef="#ctx0" brushRef="#br0" timeOffset="72478.58">7977 9811 365 0,'0'0'162'0,"0"0"-51"16,0 0-64-16,0 0-47 16,0 0 3-16,0 0-3 0,-64 86 2 15,46-41 2-15,6 2 2 16,10-5-5-16,2-9-1 16,0-11-2-1,17-18-25-15,6-4 27 0,11-19 46 16,5-19 3-16,1-9 1 15,-6-3-25-15,-8 0-11 16,-16 5 1-16,-10 0 2 16,-3 4 4-16,-28 5-4 15,-7 11-16-15,6 11-1 16,8 13-18-16,13 1-16 16,7 25-96-16,4 16 52 15,0 11-47-15,25-2-124 16</inkml:trace>
  <inkml:trace contextRef="#ctx0" brushRef="#br0" timeOffset="72995.16">8320 10060 593 0,'0'0'55'0,"0"0"-10"15,0 0-38-15,0 0-6 16,75-91 2-16,-48 56 4 15,4-7 22-15,2-9 19 16,-2-4-8-16,-7-3 4 16,-9 6-8-16,-8 10 9 15,-7 13-23-15,0 12-8 0,0 13-5 16,0 4-9 0,-5 9-25-16,-4 24-45 0,-4 18 67 15,-3 12 3-15,6 3-25 16,-2 4-8-16,9-5-13 15,3-9-27-15,0-17-21 16,21-15 32-16,12-19 40 16,14-5 16-16,7-28 6 15,10-20 9-15,-3-14-5 16,-11-6 12-16,-15 2 47 16,-20 4 37-16,-15 10 6 15,0 13-33-15,-13 16-26 16,5 13-1-16,5 10-46 15,3 10-7-15,0 24-49 16,0 14 56-16,0 16-2 0,3 8 2 16,3 0 3-16,5-1-3 15,-1-9 1-15,1-12-1 16,2-13-9-16,-7-12-8 16,2-11-16-16,-2-6-7 15,4-8-11-15,2 0 21 16,1-27 30-16,-4-14-220 15</inkml:trace>
  <inkml:trace contextRef="#ctx0" brushRef="#br0" timeOffset="73410.83">8282 9811 39 0,'0'0'501'0,"0"0"-497"15,0 0 0-15,101 33 34 16,-34-28 11-16,22-2-3 15,10-3 12-15,8 0-29 16,2-5-17-16,0-7-9 16,-4-2 1-16,-11-1-4 15,-20 3-3-15,-19 1 3 16,-24 4 4-16,-18 3-1 16,-12 1 10-16,-1 3 13 15,0 0-16-15,0 0-10 16,0 0-7-16,-14 14-9 15,-3 14 9-15,-7 10 6 0,-1 7 0 16,8 5 1 0,4 3 0-16,11-2 2 0,2-3-2 15,18-12 1-15,16-9-1 16,11-20 2-16,9-7 1 16,8-17 7-16,1-14 0 15,-3-5-2-15,-12-1-1 16,-11-1-6-16,-14 4-1 15,-13 2-24-15,-10 3-47 16,-15 6-51-16,-28 2-81 16,-15 2-155-16</inkml:trace>
  <inkml:trace contextRef="#ctx0" brushRef="#br0" timeOffset="73927.77">9382 9780 192 0,'0'0'95'0,"103"0"31"16,-40 3-33-16,3 17-38 15,-4 4-16-15,-4 4-12 16,-7 3-8-16,-14-2-10 16,-11-2-4-16,-14-2-5 15,-11-5 0-15,-1-3-5 16,0-5-11-16,-3-5 14 16,-4-4 2-16,-1-3 8 15,2-3 9-15,6-17 29 16,0-8-42-16,0-2-4 15,14-1-19-15,9 6-8 16,6 4 6-16,-1 5-2 0,-7 8 21 16,-2 8 2-1,-6 0 0-15,-3 3 1 0,-1 16-1 16,-3 4 7-16,-3 3 7 16,-3 7-8-16,0 0 2 15,0-5 0-15,1-6-5 16,6-10 2-16,3-8 1 15,3-4 2-15,8-4-1 16,9-22 15-16,1-10-10 16,2-6-7-16,-8-3 2 15,-11 9-6-15,-6 6 16 16,-4 12 32-16,-3 8 25 0,-1 9-14 16,0 1-51-16,0 0-9 15,0 7-22-15,0 15-9 16,0 11 31-16,-3 4 0 15,0 7 0-15,3-3-3 16,0-3-27-16,9-6-16 16,15-10-35-16,7-15-148 15,7-7-259-15</inkml:trace>
  <inkml:trace contextRef="#ctx0" brushRef="#br0" timeOffset="74088.06">10404 9930 706 0,'0'0'0'0,"0"0"-123"0,0 0 123 15,0 0 4-15,0 0 11 16,104 9 6-16,-38-18-21 16,10-9-6-16,3-4-118 15,-9-4-171-15</inkml:trace>
  <inkml:trace contextRef="#ctx0" brushRef="#br0" timeOffset="74926.7">10994 9772 527 0,'0'0'166'0,"0"0"-123"15,0 0-43-15,0 0-9 0,0 0 3 16,0 0 4-16,-34 100 2 16,30-61 3-16,4-2-2 15,9-4-1-15,20-13 4 16,12-10 6-16,8-10 2 15,7 0-1-15,0-28 0 16,-2-5 2-16,-9-7-12 16,-10 4 3-16,-15 3 5 15,-9 5 38-15,-9 6-12 16,-2 8-13-16,0 6 0 16,0 4 2-16,0 4-24 15,0 0 0-15,0 0-22 16,0 14-57-16,8 13 75 0,6 5 4 15,9 2-1 1,4-6-24-16,12-9-47 16,4-13 22-16,-1-6 13 0,-1-10 37 15,-7-13 2-15,-5-5 3 16,-10-1-1-16,-5 0 21 16,-7 0 13-16,-5 7-12 15,-2 7 5-15,0 4 39 16,0 8-28-16,0 3-30 15,0 0-12-15,0 7-22 16,0 25-39-16,0 16 59 16,-5 15 2-16,1 11-3 15,1 7-1-15,0 8 4 16,-5 3 0-16,1-3 3 0,-5-6-1 16,-6-15 2-16,-3-16-4 15,3-14 1-15,2-15-1 16,7-9 2-16,7-11-1 15,2-3 8-15,0-9 49 16,0-19-32-16,14-14-26 16,10-12-28-16,5-11-25 15,1-8-44-15,0-3-11 16,-5 1-51-16,-2 7-38 16,-2 7 115-16,4 8 2 15,7 7 80-15,5 8 179 16,7 8-65-16,5 10-50 15,-2 8-31-15,-1 7-8 0,-9 3-22 16,-8 2-3-16,-11 0 1 16,-6 0-2-16,-11 7-9 15,-1 5 8-15,0 3 2 16,-18 4 7-16,-10 3 6 16,-6 0 7-16,-5 1-8 15,0-1 10-15,0-4 24 16,4-3-36-16,2-1-2 15,3-2 0-15,-1-1-5 16,7-3 4-16,4-2-4 16,8-3-3-16,8 0-8 15,4-3-117-15,7 0-218 16</inkml:trace>
  <inkml:trace contextRef="#ctx0" brushRef="#br0" timeOffset="76108.16">13159 9697 808 0,'0'0'37'16,"0"0"-37"-16,0 0-14 15,-30 79 10-15,0-34 4 16,-6 3 0-16,1-3 1 16,3-8 0-16,7-7 0 15,12-14 0-15,6-7 1 16,6-8 2-16,1-1 6 0,0 0 26 16,0-13 27-16,0-14-39 15,0-15-24-15,11-8-23 16,17-8-4-16,14-4-2 15,6 0-6-15,7 4 16 16,0 8-5-16,-6 12-17 16,-6 13 41-16,-7 14 0 15,-6 11 4-15,-5 0-4 16,-4 24-5-16,-4 17-1 16,-6 10 3-16,-6 11-2 15,-5 4 0-15,0 1 5 16,-12-3-3-16,-4-11 3 15,0-11-1-15,5-12 1 16,0-13-1-16,3-8 1 0,-3-8-11 16,-8-1 11-16,-1-12 4 15,-10-17 3-15,-4-7-6 16,-6-3 7-16,6 3-2 16,7 6-1-16,10 9 1 15,14 5 5-15,3 5-9 16,9 2-2-16,30 1-25 15,18 2-47-15,20 0 48 16,15 1-16-16,9 0 8 16,-3 2 8-16,-7-3 22 15,-18-5 2-15,-25 2 26 0,-20 0 23 16,-13 1 27 0,-11 3 28-16,-4 3-49 0,0 1-32 15,0 1-14-15,0 0-9 16,0 0-6-16,-11 18-16 15,-9 21 14-15,-8 19 3 16,-5 15 5-16,3 10 0 16,5 7 1-16,6 2 0 15,8-6 0-15,5-12-2 16,3-16-9-16,0-14 3 16,3-21 0-16,0-9-25 15,0-14-22-15,0 0 54 16,0-27-15-16,12-19 15 15,-1-20-94-15,-8-9 43 16,-3-5 43-16,0 2 8 0,-9 7 1 16,9 7-1-16,4 4-82 15,29 9-169-15,17 8 170 16,7 11 81-16,6 11 181 16,-5 11-36-16,-9 5-81 15,-9 5-16-15,-13 2-29 16,-10 15-16-16,-4 2-3 15,-8 1-4-15,-5-1-2 16,0-6 0-16,-2-2 6 16,-14-3 7-16,-4-1 27 15,-5-3 1-15,-6-1-13 16,-5 0 3-16,5-3-10 0,1 5-7 16,3 1-8-1,4 0-55-15,5 2-89 0,13-8-185 16</inkml:trace>
  <inkml:trace contextRef="#ctx0" brushRef="#br0" timeOffset="76890.92">14379 9731 383 0,'0'0'102'0,"0"0"47"16,0 0-19-16,0 0-55 15,0 0-23-15,0 0-52 16,0 0-21-16,6 36 17 16,-6 33-2-16,0 14 1 15,-3 12 5-15,-6 9 1 16,0 0 2-16,0-7-1 16,2-15 1-16,1-23-3 15,3-22-9-15,1-19-15 16,2-14 18-16,0-4 6 15,0-26 3-15,0-20-3 16,0-27-49-16,2-14-67 0,1-10 98 16,-3 2 16-16,0 3-3 15,0 6-2-15,0 7-3 16,0 10 5-16,16 12-8 16,11 13 13-16,6 15 0 15,4 11 22-15,0 9 17 16,2 9 6-16,6 0-20 15,0 23-18-15,2 5 7 16,-2 6-7-16,-6 2-4 16,-9-3-3-16,-14-6-1 15,-13-5 0-15,-3-2-5 16,-9-4 6-16,-21-1 3 0,-14 0-1 16,-7-3 9-16,-6-7-7 15,7-1 0-15,3-4 0 16,9 0-4-16,8 0-4 15,12-5-45-15,13 0-61 16,5-4-162-16</inkml:trace>
  <inkml:trace contextRef="#ctx0" brushRef="#br0" timeOffset="77191.89">14897 9605 842 0,'0'0'8'0,"0"0"-8"16,0 0-13-16,0 0 6 15,79 123 3-15,-63-58 0 16,-1 1 2-16,-3-3 2 16,-2-16 2-16,-4-13 1 15,-3-14-1-15,-2-12-2 16,-1-5 0-16,0-3 8 15,0 0 30-15,0 0 17 16,-2-15-17-16,-13-10-38 16,1-8-18-16,4-6-28 15,10-2-32-15,0-2-132 0,23 2-207 16</inkml:trace>
  <inkml:trace contextRef="#ctx0" brushRef="#br0" timeOffset="77424.08">15268 9689 276 0,'0'0'119'16,"0"0"-51"-16,91-4-22 15,-75 8-23-15,-6 11-19 16,-2 5-2-16,-5 5 5 16,-3 5 7-16,0 4-10 15,0 0 1-15,-6 5 3 16,5-1 2-16,1 0-10 16,0-1 6-16,18-5-4 15,13-10 1-15,11-13 4 16,4-9 11-16,2 0 9 15,-6-11-9-15,-4-12 1 16,-3-8-19-16,-8-5-24 0,-14-6-77 16,-13-1 6-1,-21-1-186-15</inkml:trace>
  <inkml:trace contextRef="#ctx0" brushRef="#br0" timeOffset="77906.9">15396 9670 69 0,'0'0'29'15,"0"0"9"-15,0 0-23 16,0 0-9-16,0 0 7 15,0 0 46-15,32 3-26 16,36 13-33-16,20-3 7 16,12 0 5-16,11-2-6 15,-5-4 6-15,-5 0-3 16,-16-7-9-16,-18 0 1 0,-19 0 18 16,-23 0 29-16,-14 0 24 15,-11-9 108-15,0-1-104 16,-8-1-35-16,-14 0-24 15,-6 5 1-15,-1 3-7 16,-1 3-11-16,3 0 0 16,3 19-7-16,4 8 2 15,2 11 3-15,4 6-12 16,9 2-24-16,5-10-30 16,12-11-37-16,23-11 39 15,7-14 47-15,-1 0 19 16,-2-20 21-16,-7-6 45 15,-7-3 2-15,-5 0-2 16,-8 0 1-16,-9 5-9 16,-3 4-15-16,0 5-26 0,0 8-8 15,0 5-9-15,0 2 0 16,0 0-16-16,-1 19-56 16,-1 10 69-16,2 10 0 15,0 5-31-15,8-2 1 16,17-9-15-16,11-15-31 15,5-12 58-15,5-6 0 16,-3-12-36-16,-1-17-61 16,-2-8-139-16</inkml:trace>
  <inkml:trace contextRef="#ctx0" brushRef="#br0" timeOffset="78605.63">16642 9740 149 0,'0'0'195'16,"0"0"-38"-16,0 0-7 0,0 0-9 15,0 0-79-15,0 0-43 16,28-60-19-16,-26 79-19 15,-2 8 15-15,0 0 1 16,0-1-2-16,0-6 5 16,0-11 0-16,-2-4-4 15,2-5 4-15,0 0 4 16,0 0 0-16,0 0 5 16,0 0 11-16,0-16 23 15,2-7-43-15,2-2-2 16,-2 2-3-16,-2 3 0 15,0 5-3-15,0 6 6 16,-6 9-4-16,-5 0-23 0,-2 5-53 16,-5 17 51-1,0 9 25-15,0 5-12 0,5 9 11 16,4 3-11-16,9-7-33 16,12-10-34-16,31-19 40 15,18-12 45-15,9-8 11 16,2-22-2-16,-4-9 1 15,-3-7 18-15,-7-4 24 16,-9-4-36-16,-12-1-10 16,-12-1-6-16,-14 0-21 15,-11 5 21-15,0 10 26 16,-1 14 96-16,-5 15-30 0,-1 12-56 16,-3 5-36-16,-3 26-53 15,-10 19 48-15,-2 12 3 16,-1 8-3-16,6 2 4 15,4-4 1-15,11-5-5 16,5-12-7-16,5-12-13 16,16-14-8-16,7-14 25 15,-2-11-10-15,3 0 13 16,-3-22 1-16,-1-6-8 16,-3-5 10-16,-4 0 2 15,-6 6 32-15,-6 6 7 16,-1 10 34-16,-3 5-31 15,-2 6 3-15,0 0-45 0,1 0-7 16,4 6-51 0,3 13 34-16,2 6 24 0,6 3-2 15,6-6-6-15,5-5-18 16,5-9 15-16,2-8 6 16,-1 0-14-16,-5-11-35 15,-7-12-40-15,-6-8-51 16,-10-4-234-16</inkml:trace>
  <inkml:trace contextRef="#ctx0" brushRef="#br0" timeOffset="79318.03">15262 9659 167 0,'0'0'118'15,"0"0"-13"-15,0 0 10 16,0 0-37-16,0 0 10 15,0 0-22-15,0-33-64 0,-10 38-2 16,-13 15-3-16,-8 8 0 16,-7 8 3-16,-3 9 0 15,-5 1-3-15,4 4-89 16,2-6-59-16,12-10-74 16</inkml:trace>
  <inkml:trace contextRef="#ctx0" brushRef="#br0" timeOffset="79848.74">15645 9810 160 0,'0'0'133'15,"0"0"-24"-15,0 0-29 16,0 0-3-16,-92-27-16 16,73 24-15-16,4 3-35 15,3 0-11-15,0 0 0 16,3 0 2-16,-4 0-2 0,0 0 0 16,-1 3-16-16,-1 0-32 15,4 0-43-15,7-1-96 16</inkml:trace>
  <inkml:trace contextRef="#ctx0" brushRef="#br0" timeOffset="80027.58">15416 9782 401 0,'0'0'128'16,"0"0"-54"-16,0 0-74 16,0 0-257-16</inkml:trace>
  <inkml:trace contextRef="#ctx0" brushRef="#br0" timeOffset="81686.6">6412 8211 579 0,'0'0'131'15,"0"0"-25"-15,0 0-45 16,0 0-27-16,0 0-10 16,0 0-16-16,0-20-8 15,0 20-4-15,0 10-11 16,2 17-7-16,-2 17 21 15,0 9-1-15,0 7 1 16,-12 0 0-16,-3-4-2 16,-4-3-14-16,4-1-35 15,-4-4-25-15,2-9-94 0,2-17-156 16</inkml:trace>
  <inkml:trace contextRef="#ctx0" brushRef="#br0" timeOffset="81858.45">6824 8526 851 0,'0'0'68'16,"0"0"-2"-16,0 0-32 16,0 0-15-16,0 0-19 15,0 0-6-15,-4-32-106 16,-10 56-201-16,-8 3 123 15</inkml:trace>
  <inkml:trace contextRef="#ctx0" brushRef="#br0" timeOffset="82568.97">6054 9922 456 0,'0'0'136'0,"0"0"10"16,0 0-48-16,26-78-57 15,-8 69-28-15,3 6-13 16,4 3-2-16,0 0-2 15,1 9 2-15,-5 11-2 16,-5 11-9-16,-7 2-15 16,-9 6-12-16,0 3 11 15,-9-1 3-15,-16-2 17 0,-4-3-6 16,1-7 11 0,2-6-13-16,10-7 10 0,2-8 6 15,9-5-1-15,2-2 4 16,1-1 1-16,2 0-2 15,0 0 7-15,0 0 21 16,6 0-1-16,15-3-17 16,12-8-8-16,9-3-3 15,7 1-51-15,8-1-69 16,-2-4-100-16</inkml:trace>
  <inkml:trace contextRef="#ctx0" brushRef="#br0" timeOffset="82720.65">6646 10040 873 0,'0'0'62'16,"0"0"-37"-16,0 0-25 16,0 0-38-16,0 0-227 15,0 0 152-15,-4 58-231 16</inkml:trace>
  <inkml:trace contextRef="#ctx0" brushRef="#br0" timeOffset="84584.25">17333 8523 69 0,'0'0'389'0,"0"0"-294"16,0 0-39-16,0 0-44 16,0 0-12-16,0 0 0 15,8 10-13-15,-8 0-5 16,0 1 14-16,0 5 3 16,0 0-2-16,0 1 3 15,0-5 0-15,0-1-8 16,14-5 6-16,16-6 2 15,17 0 25-15,16-6 21 16,16-17 1-16,12-8-18 16,-1-1 1-16,-5 0-18 0,-18 7-12 15,-17 6 0-15,-20 6-31 16,-17 7-6-16,-13 5-19 16,-11 1-86-16,-33 0-186 15</inkml:trace>
  <inkml:trace contextRef="#ctx0" brushRef="#br0" timeOffset="195075.25">11715 9760 248 0,'0'0'64'0,"0"0"-16"15,0 0-24-15,0 0-7 16,0 0-8-16,0 0 5 16,0 0-3-16,0 0-1 15,0-11-3-15,0 11 6 0,0 0 2 16,0 0-6-1,0 0 0-15,0 0 0 0,0 0-7 16,0-2 0-16,0 1-1 16,0 0 1-16,0-1 0 15,0-1 0-15,0 1-1 16,0-1 5-16,0 0 9 16,0-1-4-16,0-1-8 15,0-2 4-15,0 0-3 16,0-3-4-16,1 1 0 0,8-4-2 15,1 1 2 1,0 1 2-16,2-2 0 0,-3 1 1 16,3-2-1-16,0-1 32 15,-2 0 2-15,2 0-34 16,0-2-2-16,-1 4 2 16,0 2 0-16,-2 2-1 15,0 4-1-15,2 1 0 16,1 1-3-16,2 1 3 15,2 2-2-15,0 0 1 16,-4 0 1-16,-3 0-6 16,-6 14 0-16,0 6-2 15,-3 7 5-15,-8 6 0 16,-17 4 3-16,-9 3 5 16,-7 1 0-16,-6-2-2 0,3-2 1 15,-1-7-1 1,7-5-3-16,4-5-1 0,-1-4 0 15,1-3 2-15,2-1-2 16,9-3 1-16,8-6 0 16,7-1 0-16,6-1-1 15,2-1-1-15,0 0-5 16,0 0-57-16,13 0-65 16,12-3-8-16</inkml:trace>
  <inkml:trace contextRef="#ctx0" brushRef="#br0" timeOffset="195229.22">11694 9861 252 0,'0'0'92'15,"0"0"-19"-15,0 0-25 16,0 0 32-16,0 0-22 16,0 0-22-16,-25-17-12 15,25 17-24-15,3 0-165 16,7-2-214-16</inkml:trace>
  <inkml:trace contextRef="#ctx0" brushRef="#br0" timeOffset="205554.6">17689 9806 170 0,'0'0'37'0,"0"0"5"15,0 0 9-15,0 0-2 16,0 0 3-16,0 0 10 16,0 0-9-16,0 0-24 15,0 0-14-15,0 0-3 16,0 0-1-16,0 0-6 15,0 0-5-15,0 0 0 16,0 0-1-16,0 0-1 0,-1 0 0 16,1 0 0-16,0 0 2 15,0 0 0-15,-4 0-1 16,3 0 1-16,-1 0-1 16,1 0-1-16,1 0 2 15,0 0-1-15,0 0 0 16,0 0 0-16,0 2-7 15,19 5 5-15,5 0 3 16,13-1 0-16,2 2 0 16,6 0 0-16,4-1-4 15,2-2-13-15,-2 0-3 16,-1 0-8-16,-2-3 21 16,-7 1 6-16,-12-3 1 15,-5 0 0-15,-9 0 1 16,-5 0 0-16,-5 0 6 0,-3 0 20 15,0-2-9-15,0-3-7 16,0 0-10-16,0 1-1 16,-8 3-11-16,-2 1-34 15,0 0-45-15,1 0-58 16,3-2-79-16</inkml:trace>
  <inkml:trace contextRef="#ctx0" brushRef="#br0" timeOffset="205898.23">18105 9685 79 0,'0'0'440'0,"0"0"-394"16,0 0-41-16,0 0-5 15,0 0 0-15,113-3 0 16,-79 15 2-16,-1 6-1 16,-4 5-2-16,-9 4-1 15,-7 5 2-15,-12 6-8 16,-1 2 7-16,-22 3 0 16,-15-2 1-16,-11-3 5 15,-6-8 0-15,-6-4 1 0,2-5-6 16,3-6 0-1,9-2-17-15,18-5-4 0,14-3-28 16,14-5-69-16,14-5-253 16</inkml:trace>
  <inkml:trace contextRef="#ctx0" brushRef="#br0" timeOffset="206579.82">18945 9815 398 0,'0'0'76'16,"0"0"13"-16,0 0-38 16,0 0-27-16,0 0 2 15,0 0-10-15,-60-53 3 16,44 53-8-16,1 0-11 16,-6 5 0-16,-3 14-3 15,0 6 2-15,-1 8-1 16,5 4 2-16,3 4 0 15,9 2-3-15,8-7-40 16,0-6-30-16,24-11 13 16,10-12 37-16,7-7 17 0,5 0 5 15,-3-10 1-15,-5-9 0 16,-12-3 16-16,-8-2 22 16,-12-2 27-16,-6-2 0 15,-4 2-21-15,-16 2-15 16,5 7 6-16,5 7 4 15,7 6-18-15,3 4-21 16,0 2-8-16,6 20-77 16,16 10 84-16,8 6 0 15,2 3-1-15,-1-2-23 16,-3-6-29-16,-1-8-23 16,3-11-2-16,0-12-79 15</inkml:trace>
  <inkml:trace contextRef="#ctx0" brushRef="#br0" timeOffset="207013.23">19644 9772 639 0,'0'0'33'16,"0"0"66"-16,0 0-90 15,0 0-9-15,0 0-19 16,0 0 13-16,3 52 6 16,-4-35-3-16,1-3 1 15,0-5-3-15,0-2 0 0,0-6 2 16,0-1 3-16,1 0 9 16,7-11 14-16,2-6-11 15,-5-3 12-15,-5-1 7 16,0-3-19-16,-20 5-8 15,-7 2 1-15,1 10-5 16,-4 7-5-16,0 4 1 16,-1 22-1-16,-2 12 4 15,0 10-3-15,3 8-7 16,5 5-13-16,10-2-26 16,9-1 9-16,6-15-11 0,10-11 16 15,28-14-7 1,20-16 42-16,18-2 1 0,15-19 0 15,6-11-44-15,-6-1-30 16,-10-3-164-16</inkml:trace>
  <inkml:trace contextRef="#ctx0" brushRef="#br0" timeOffset="207715.16">20083 9903 292 0,'0'0'111'0,"0"0"33"15,0 0-28-15,0 0-54 16,0 0-27-16,0 0-35 15,34-22-3-15,-28 26 1 0,0 5-5 16,-6 5 0 0,0 2 3-16,0 1 0 0,0 2 2 15,0-2 2-15,0-5 0 16,-3-4 0-16,3-4-19 16,0-4 3-16,0 0 16 15,0 0 12-15,0-11 34 16,0-12-38-16,0-5-6 15,0-4 3-15,-13 3-2 16,-6 7 5-16,2 8 3 16,5 8 14-16,3 6-25 15,-1 2 0-15,-4 19-6 16,2 10 2-16,5 7 1 16,2 7-6-16,5 2-8 15,0-2-14-15,0-4-12 16,15-10-16-16,15-12 1 15,11-14 47-15,14-5 11 0,4-17 7 16,2-12 1-16,-4-5 26 16,-8-2-3-16,-16 2 30 15,-13 1-6-15,-10 5-12 16,-9 6 0-16,-1 9-28 16,0 8 3-16,0 5-18 15,0 0-10-15,0 17-45 16,0 9 52-16,5 7 2 15,1 4 1-15,2 0-5 16,3-2-25-16,0-8-20 0,5-10 7 16,1-12 24-16,6-5 19 15,9-9 20-15,5-16-3 16,2-1-6-16,-7-2 4 16,-10 0 8-16,-9 3 29 15,-12 2-12-15,-1 4-22 16,0 6-17-16,-1 7 1 15,-1 6-2-15,2 0-4 16,0 14-57-16,0 13 32 16,0 11 29-16,6 6-1 15,14 3-9-15,5-5-12 16,14-6-36-16,3-14-15 16,7-12-23-16,3-10-64 15</inkml:trace>
  <inkml:trace contextRef="#ctx0" brushRef="#br0" timeOffset="208528.5">21029 9941 381 0,'0'0'337'16,"0"0"-337"-16,0 0 0 15,0 0 0-15,71 75 1 16,-53-53 1-16,3 0 4 15,-3 0 3-15,-2-3-4 16,-6-5 3-16,-5-4-4 16,-1-3-4-16,-4-2-1 0,0-3-1 15,0-1-3-15,0-1 0 16,0 0 5-16,2-5 1 16,7-12-1-16,9-8-38 15,6 1 8-15,7 2 13 16,9 1 17-16,5 2-1 15,13 1-3-15,5-2 1 16,1 1 3-16,-7 0 3 16,-11 5 17-16,-16 3 23 15,-15 5-5-15,-9 3 26 16,-6 3-30-16,0 0-34 16,-20 1-15-16,-13 15-1 15,-8 9 7-15,-1 8-3 0,2 6-9 16,6 1-29-1,17-2 22-15,17-5-39 0,6-11-6 16,33-10 55-16,13-12 18 16,2 0 1-16,-5-24 6 15,-7-7 31-15,-10-2 28 16,-8-1 5-16,-10 3-15 16,-7 6-22-16,-7 5-2 15,0 7-22-15,0 7-6 16,0 3-1-16,0 3-3 15,0 0-4-15,0 8-27 16,-3 16-24-16,-4 12 54 0,1 8 0 16,6 6-6-1,0-5-5-15,19-7-29 0,20-17 9 16,7-16 28-16,6-5 4 16,5-19 0-16,-3-15 0 15,-2-10-5-15,-4-6-12 16,-8-4-36-16,-7-4-18 15,-15 0 36-15,-17 3 30 16,-1 2 5-16,-16 6 42 16,-1 8 85-16,4 13 15 15,7 10-68-15,2 16-43 16,1 0-31-16,-6 28-72 16,-2 19 65-16,-2 13 6 0,-2 12-4 15,3-1 5 1,7 0 0-16,5-6-3 0,0-4-16 15,17-4-33-15,5-6-24 16,1-14-66-16,0-21-39 16</inkml:trace>
  <inkml:trace contextRef="#ctx0" brushRef="#br0" timeOffset="208863.5">22502 10179 602 0,'0'0'80'0,"0"0"-43"16,0 0 12-16,0 0-41 0,0 0 10 15,63-76 1-15,-43 62-16 16,2-1-1-16,-1-2 0 16,-8 0 5-16,-5-2 10 15,-4 1-5-15,-4 0-5 16,0 3-7-16,-6 6 0 15,-9 6-1-15,-3 3-10 16,0 7 2-16,-6 20-17 16,-2 7 23-16,0 14-9 15,7 1 8-15,6 4 1 16,13-2-16-16,3-10-25 16,26-12 27-16,10-12 17 15,4-12 5-15,4-5-5 0,2-8-20 16,-2-21-125-16,-3-9-305 15</inkml:trace>
  <inkml:trace contextRef="#ctx0" brushRef="#br0" timeOffset="209111.54">22241 9745 699 0,'0'0'33'0,"0"0"22"0,0 0-47 16,0 0-7-16,0 0-2 15,129-41 0-15,-63 38 1 16,5 1 7-16,5 0-5 16,3 2-1-16,1 0 0 15,-3 0-1-15,-9 0-59 16,-6 0-56-16,-15 0-97 15</inkml:trace>
  <inkml:trace contextRef="#ctx0" brushRef="#br0" timeOffset="209696.87">21388 10026 5 0,'0'0'27'15,"0"0"-18"-15,0 0-9 16,0 0-10-16,0 0 1 16,0 0-13-16</inkml:trace>
  <inkml:trace contextRef="#ctx0" brushRef="#br0" timeOffset="209914.5">21269 10043 13 0,'0'0'43'0,"0"0"-8"0,0 0-27 16,0 0 7-16,0 0 28 16,0 0 0-16,-2 4-17 15,-2-4-1-15,2 0-19 16,-2 0-5-16,-1 0 4 15,-2 0-5-15,2 0 1 16,1 0-1-16,-1 0 0 16,1 3-12-16,2 1-77 15,2-1-40-15</inkml:trace>
  <inkml:trace contextRef="#ctx0" brushRef="#br0" timeOffset="210311.44">21269 10043 10 0,'-33'21'13'0,"33"-21"5"0,-3 0-2 15,1 0-11-15,1 0-5 16,1 0-2-16,0 1-47 16,0-1 38-16,0 0 11 15,0 0 16-15,0 0 17 16,0 0 28-16,0 0 71 16,-2 0-5-16,1 0-75 15,1 0 19-15,-2 0-3 16,2 0 0-16,0 0-8 15,0 0-37-15,0 0-12 0,0 0-8 16,0 0-3 0,0 0-7-16,0 0-3 0,0 7 10 15,0 10 0-15,0 3-4 16,0 3 4-16,0 2-1 16,-1 0-2-16,-6 3 3 15,-1-2-1-15,1-2 1 16,-1-2 1-16,2-2-1 15,3-3 0-15,1-6-4 16,2-2-7-16,0-4-10 16,0-3-7-16,8-2-2 15,6 0 10-15,-1-11-83 16,-3-10-166-16</inkml:trace>
  <inkml:trace contextRef="#ctx0" brushRef="#br0" timeOffset="214122.51">18574 7803 57 0,'0'0'337'16,"0"0"-285"-16,0 0-13 16,0 0 8-16,0 0 3 15,0 0 4-15,71-71-26 16,-59 57 9-16,-1-2-11 15,-3 0-9-15,-3-1 16 0,-5 2-10 16,0 1-5-16,-7 1-8 16,-21 2-10-16,-12 8 0 15,-9 3-6-15,-6 0 0 16,3 14 4-16,13 13 0 16,14 5-2-16,11 9-12 15,14 6-16-15,0 6 8 16,31 3 20-16,13-4-9 15,8-13 11-15,-2-14-3 16,-8-12 5-16,-18-10 3 16,-13-3-2-16,-11 0 1 15,0 0 16-15,-27 0-6 16,-23 5-3-16,-15 0-9 16,-5 1-2-16,10-2 2 15,14 0-5-15,14-1 1 0,16 2-9 16,10 1-38-1,6-2-93-15,17-4-54 0</inkml:trace>
  <inkml:trace contextRef="#ctx0" brushRef="#br0" timeOffset="214488.49">18718 7983 508 0,'0'0'12'0,"0"0"-3"16,0 0 16-16,0 0 25 15,0 0-19-15,99-25 6 16,-79 16-2-16,-3-5-8 16,1-6 12-16,-4 0 4 15,-3-5-24-15,-6 1 0 16,-5-2-8-16,-2 1-10 15,-20 4-1-15,-8 8-5 16,-3 9-2-16,0 4 6 16,4 11-5-16,6 14-14 15,10 12 7-15,11 7-6 16,2 5 1-16,27 3 6 16,21-7-7-16,20-12-24 15,12-15-23-15,6-15-29 16,-7-3-28-16,-10-17-48 0</inkml:trace>
  <inkml:trace contextRef="#ctx0" brushRef="#br0" timeOffset="-214657.62">19135 7814 449 0,'0'0'157'16,"0"0"21"-16,0 0-156 16,0 0-22-16,0 0-3 15,0 0 2-15,21 117 1 16,-4-70 1-16,-1-10-1 15,-4-9 3-15,-1-8 0 0,-4-9-2 16,-4-7 3 0,-3-1 0-16,2-3 2 0,1-8 8 15,5-18-14-15,7-8-69 16,-1-4 17-16,2 2 43 16,-4 3 9-16,1 8 1 15,0 9 4-15,-1 11-1 16,2 5-4-16,0 0-2 15,2 17-4-15,-1 6 6 16,0 9-1-16,-6 0 0 16,-4 3 1-16,-1 1 0 15,0-3 1-15,5-3-1 16,2-6-2-16,5-8-64 16,4-13-26-16,2-3-67 15</inkml:trace>
  <inkml:trace contextRef="#ctx0" brushRef="#br0" timeOffset="-213941.94">19636 7897 486 0,'0'0'131'16,"0"0"14"-16,0 0-70 15,0 0-75-15,0 0-15 16,0 0-21-16,4 0 35 15,5 10 0-15,3 2 2 16,3 0-1-16,3-1 1 0,2-4-2 16,0-2 1-1,-4-1-1-15,-5-4-2 0,-4 0 3 16,-5 0 0-16,-2 0 6 16,0 0 15-16,0-8 23 15,-3-6-37-15,-7 0-4 16,3 0 8-16,3 9 26 15,1 1-17-15,3 2-11 16,0 2-8-16,0 0-1 16,0 0-2-16,0 0-1 15,0 0-8-15,0 0-1 16,0 0 5-16,0 0 2 16,0 0 2-16,0 0 3 15,0 0 1-15,0 0 2 16,0-7 3-16,-2-2 9 0,-2-4-12 15,-3-2-3-15,-2 3-3 16,1 4-1-16,2 2 3 16,0 0 0-16,6 5 1 15,0 1 1-15,0-1-1 16,0-1 0-16,0-2 0 16,0-5 0-16,0 1-1 15,0-3 1-15,3 1 2 16,-3 1 0-16,0 4 5 15,0 1-4-15,0-1-3 0,0 5 1 16,0 0 5 0,0 0-6-16,0 0 0 0,0 0-2 15,0 0-5-15,-7 12-16 16,4 3 16-16,-4 6 7 16,-1 6 0-16,-4 3-1 15,6 2 1-15,-5 4 0 16,4-4 0-16,0-6 0 15,1-3 0-15,1-4-1 16,0-4-2-16,2 1-8 16,-1-2-25-16,-5 3-10 15,-3 3-45-15,-7-3-48 16,-1-5-69-16</inkml:trace>
  <inkml:trace contextRef="#ctx0" brushRef="#br0" timeOffset="-213523.05">19656 7864 163 0,'0'0'49'0,"0"0"7"0,0 0-11 16,0 0-7-16,0 0 26 16,0 0 37-16,5-64-8 15,-5 59 14-15,0 3-47 16,0 2-20-16,0 0-40 15,0 0-16-15,0 17 5 16,0 9 11-16,0 8-1 16,0 7 1-16,-8 6-1 15,1 1 1-15,1 0 1 16,6-7-1-16,0-10-13 16,24-11-36-16,12-10 18 0,14-10 5 15,16 0-69 1,5-27-185-16</inkml:trace>
  <inkml:trace contextRef="#ctx0" brushRef="#br0" timeOffset="-212726.86">19935 7853 332 0,'0'0'81'0,"0"0"45"15,0 0-14-15,0 0-64 16,0 0-48-16,0 0-13 15,-7 5 7-15,7 24 6 16,0 12 5-16,7 3-1 16,-1 4-1-16,-4-3-1 15,-1-6 1-15,2-8 0 16,-1-12-2-16,7-8-1 16,6-11 2-16,4 0 14 15,8-12 2-15,1-15-3 0,-1-9-6 16,-7-5 1-16,-9-2 28 15,-11-3-34-15,0 5-4 16,-1 3-3-16,-15 6-5 16,2 4-2-16,2 9 6 15,3 3 4-15,5 7 3 16,4 4-1-16,0 2 5 16,0 3-3-16,0 0-4 15,19 0-13-15,11 10 10 16,6 10 2-16,2 8 1 15,-3 5 0-15,-8 4-1 16,-5 2-1-16,-5-1 1 0,-4-4-1 16,-4-3 2-16,-6-9 0 15,-3-5 0-15,0-8-4 16,0-6 4-16,0-3 0 16,0 0 4-16,0 0 20 15,0-12 44-15,-8-12-59 16,1-1-3-16,1-1-6 15,6 2-5-15,0 2-23 16,0 0 4-16,9 2 23 16,1 2 1-16,1 4 3 15,1 5 1-15,-3-1-3 16,-2 4 6-16,-2 1-7 16,2 2-5-16,0 3 0 0,6-6-30 15,4-2-21 1,7-1 5-16,-1-7-31 15,-4 7 23-15,-6 0 10 0,-8 8 21 16,-5 1-2-16,-3 0-157 16</inkml:trace>
  <inkml:trace contextRef="#ctx0" brushRef="#br0" timeOffset="-209832.67">19749 7606 358 0,'0'0'110'0,"0"0"25"16,0 0-35-16,0 0-40 15,0 0 8-15,0 0-38 16,0 0-30-16,0-43-6 16,0 55-167-16,0 8 46 15,0-4-59-15</inkml:trace>
  <inkml:trace contextRef="#ctx0" brushRef="#br0" timeOffset="-199670.66">21118 7870 274 0,'0'0'95'0,"0"0"-12"15,0 0 9-15,0 0-20 16,0 0 5-16,0 0-39 16,0 0-5-16,21-60-20 15,-9 60-13-15,7 14-5 16,3 11 0-16,-2 8 5 16,-7 8-3-16,-7 0 1 15,-4-2 2-15,-2-5-1 16,0-10 3-16,0-7-2 15,0-7 0-15,0-8 2 0,0-2 0 16,0 0 10 0,0-2 44-16,0-18-11 0,0-8-45 15,7-9-5-15,7-2-11 16,-2 3-12-16,1 5-6 16,2 8 17-16,-4 10 17 15,0 9-3-15,0 4-7 16,0 1-5-16,0 16 4 15,1 3 10-15,0 5 0 16,-1 2-1-16,2 0 2 16,3-6-5-16,4-8-9 15,1-10 6-15,3-3 8 16,-1-15 2-16,3-12 11 16,-7-9 1-16,-3 0 2 0,-5 3 13 15,-5 5 11-15,-4 9-17 16,-1 12-15-16,-1 4-8 15,7 3-1-15,7 4-74 16,13 14 49-16,13 3 21 16,11 7-2-16,7 0 3 15,6-1 4-15,6-8-5 16,2-14 0-16,-4-5 5 16,-5-12 2-16,-6-14-1 15,-11-4 3-15,-9 1 20 16,-14 2 23-16,-14 1 0 15,-9 1-16-15,-4 3-12 16,-19 3-10-16,-11 5-9 0,3 7-4 16,2 7 4-1,6 0-7-15,7 8-15 0,5 13-5 16,5 5 7-16,5 6 14 16,1-6-1-16,0 2-7 15,15-11-2-15,4-9-1 16,2-8 17-16,0 0 6 15,-2-5 4-15,-2-8 15 16,-8-2 3-16,-6 1 0 16,-3-1-8-16,0-2-3 15,-15 2-16-15,0 4-1 16,4 4 0-16,4 2 3 0,4 5 1 16,3 0-2-1,0 0-2-15,0 0-7 0,0 0-10 16,0 0-10-16,0 0 16 15,0 0 11-15,0 0 1 16,0 0 1-16,0 0 4 16,0 0 1-16,0 0 10 15,0 0 12-15,0 0-8 16,0 0-5-16,0 0-4 16,0 0-8-16,0 0-4 15,0 0-6-15,0 5-4 16,0 11-30-16,0 8 30 15,0 9 10-15,0 2 0 0,0-3 0 16,12-7-2 0,3-10-4-16,7-12 6 0,8-3 3 15,3-12 1-15,4-17 2 16,-2-1 0-16,-10 0-2 16,-6 1 4-16,-13 5 8 15,-6 3-7-15,0 5-2 16,0 5-5-16,-6 5 5 15,2 2 2-15,2 4-7 16,-3 0-2-16,-5 23-16 16,-3 19 8-16,-8 23 7 15,-3 14 1-15,-2 9 0 16,-3-1 0-16,5-5 0 16,-2-8 0-16,6-14 0 0,6-16 2 15,4-19-2-15,6-12 0 16,1-9 0-16,1-4 5 15,-1-6 7-15,-5-26 42 16,-2-17-54-16,0-15-6 16,4-5-7-16,6-2-31 15,15 2-11-15,22 4-7 16,11 9-45-16,7 9-2 16,-3 14 43-16,-3 10 57 15,-7 9 9-15,-9 11 42 16,-9 3 5-16,-6 6-31 15,-6 19-13-15,-5 14-3 16,-7 8 0-16,0 4 0 0,0-2 3 16,0-11 1-1,0-12-3-15,0-13-1 0,0-9 0 16,14-4 0-16,6-11 12 16,6-19-12-16,4-12-7 15,4-7-31-15,-6 2 16 16,-5 9 14-16,-8 12 8 15,-8 15 20-15,-5 7-2 16,1 4 21-16,-2 0-39 16,9 12-19-16,1 8 19 15,1 6 0-15,4 0-1 16,-4-1 1-16,3-6 0 16,-1-11 0-16,2-8 1 15,2-6 11-15,3-19 28 0,1-5-1 16,-4 0-34-16,-2 2 1 15,-9 9 0-15,-2 8 2 16,-3 4 4-16,-2 7 1 16,2 0-13-16,5 7-9 15,3 14-47-15,8 8 54 16,8 9 0-16,9 6-1 16,9-5-4-16,3-6-8 15,3-16-20-15,-5-17 14 16,-2-3 21-16,-2-30 7 15,-5-13-7-15,-2-5-1 0,-7-5-20 16,-7 0-19 0,-12-2 40-16,-8-2 16 0,-10-3 37 15,-20 3 21-15,1 10 9 16,4 15-22-16,9 17-10 16,10 12-31-16,4 6-20 15,1 18-28-15,-2 21-20 16,-4 20 48-16,2 16 0 15,-2 6 0-15,-2 5 0 16,0 1 1-16,6-7-2 16,3-14 1-16,0-16-3 15,0-18-13-15,0-14-20 16,0-10-14-16,0-8-50 16,0-6-15-16,3-30 26 0</inkml:trace>
  <inkml:trace contextRef="#ctx0" brushRef="#br0" timeOffset="-199473.23">23014 7635 822 0,'0'0'14'16,"0"0"-6"-16,0 0 5 16,0 0-13-16,130 16 4 15,-56-2-3-15,13-1 6 16,0 0-7-16,3 0 4 15,0-2-8-15,-2-2-32 16,-6-8-89-16,-15-1-149 0</inkml:trace>
  <inkml:trace contextRef="#ctx0" brushRef="#br0" timeOffset="-189782.39">18618 8503 31 0,'0'0'313'0,"0"0"-280"0,0 0 3 16,79 11 14-16,-59 3-4 15,-3 3-4-15,-1 9-10 16,-6 6 6-16,-3 4-22 16,-4 4-2-16,-3 3-2 15,0-4-4-15,0-6-5 16,0-9-2-16,-4-11 1 16,-2-8 2-16,-1-5 15 15,-1 0 86-15,-1-20-58 16,-4-8-39-16,1-9 0 0,2-2-6 15,2 1 0 1,8 4-2-16,0 4-1 0,16 8-1 16,12 5-6-16,7 7-7 15,1 6-20-15,3 4-29 16,-3 0 1-16,-4 0-35 16,-5 8-67-16,-8-6-197 15</inkml:trace>
  <inkml:trace contextRef="#ctx0" brushRef="#br0" timeOffset="-187584.22">19188 8560 552 0,'0'0'51'0,"0"0"-50"16,0 0 1-16,-40 92 7 15,34-51-2-15,6 4 8 16,0 2 1-16,1-1 1 16,18-8-13-16,4-7 1 15,11-13 0-15,5-14-1 0,8-4 0 16,8-12-3-1,-2-15-1-15,-10-8-19 0,-16-2 10 16,-16 0 4-16,-11-1 4 16,-27 0 1-16,-19 4 3 15,-8 6 12-15,5 7-3 16,13 10-7-16,17 8-2 16,12 3 10-16,7 0-11 15,0 0-2-15,8 11-5 16,19 4 5-16,12-2 1 15,11-4-1-15,8-6 6 16,1-3-4-16,-1 0 0 16,-10 0 1-16,-8-5-1 0,-16 0 6 15,-8-1 17 1,-13 2 8-16,-3 4 4 0,0 0-36 16,0 0-1-16,0 0-9 15,-6 17 8-15,-4 7 1 16,2-1 2-16,5 5-1 15,3-4-1-15,0-4 1 16,0-3-1-16,15-10 4 16,5-7-3-16,10 0 4 15,3-5-2-15,1-14-3 16,-4 1 0-16,-11 0 0 16,-10 4 3-16,-5 6 5 15,-4 1 7-15,0 5-9 16,0 2-6-16,0 0-5 15,0 0-44-15,3 6 14 16,-1 9 30-16,5-1 5 0,2-1 0 16,0-2 0-16,0-3-3 15,-3-5-10-15,-1-3 11 16,2 0 2-16,3-1 17 16,1-13-7-16,1-1 1 15,-3 0-6-15,-3 2 8 16,-2 2-4-16,-2 2 5 15,-1 1 1-15,-1 4 0 16,0 1-9-16,0 3-4 16,0 0-2-16,0 0 0 15,0 0-5-15,0 0 3 16,0 0-2-16,2 0 4 0,-2 0 1 16,0 0-1-16,0-2 3 15,0 2-2-15,0-2 4 16,0-1 9-16,0-2-14 15,0 0 2-15,0 1 0 16,0-2-2-16,0 1 2 16,0-1 1-16,0 1 2 15,0-1 2-15,0 0-4 16,0 3 1-16,-3-2 1 16,1 3-4-16,1 1 0 15,-2-2 0-15,3 1-1 16,-2-1 0-16,2 2 1 15,-1-3 0-15,-1 3 1 0,2-3 1 16,0 3-1-16,-1 0 1 16,1-1-2-16,-3 2 1 15,3-1 0-15,-1 1-2 16,1 0 1-16,0 0 0 16,0 0 0-16,0 0 1 15,-1-1 1-15,-2-1 2 16,2 1-1-16,-1 0-2 15,2-1-2-15,-1 1 1 16,1 1-1-16,0 0 1 16,0 0-1-16,0 0 0 15,0 0 0-15,0 0 0 16,0 0 0-16,0 0 2 0,0-2-1 16,0 0 1-1,0 1-1-15,0 0 1 0,0 1-2 16,0 0 0-16,0 0 0 15,0 0-2-15,0 0 0 16,0 0 0-16,0 0-1 16,0 0-1-16,0 0-3 15,0 10-12-15,0 9 12 16,0 9 7-16,0 5 0 16,0 0-1-16,0-1-1 15,1-6-9-15,6-5-16 16,3-7 5-16,3-6 10 15,6-2-3-15,5-6-29 16,9 0-1-16,8-13-88 0,6-11-14 16,3-6 46-16,-6-1 97 15,-8 0 4-15,-15 1 73 16,-12 4 27-16,-8 2-2 16,-1 5-35-16,0 7-16 15,0 4 4-15,-1 4-28 16,-2 2-6-16,-3 2-16 15,-6 0-1-15,-5 10-7 16,-3 8 6-16,0 2-1 16,10-1 0-16,7-5-3 15,3 1-1-15,0-3-3 0,13-5-2 16,9-2 9 0,4-5 2-16,4 0 10 0,-2 0-7 15,-6-8 0-15,-5-1 1 16,-10 1 6-16,-7-1 27 15,0 1-7-15,-1-1-6 16,-13 2-16-16,0 6-6 16,-3 1-2-16,-2 14-10 15,-5 17 8-15,-2 13 1 16,0 11 1-16,2 4-1 16,5 6 1-16,5-1 0 15,3-5 0-15,4-6 0 0,3-12 2 16,2-17 0-1,1-13 0-15,-1-11-1 0,2 0 21 16,-1-4 43 0,-1-25 1-16,-2-10-54 0,-1-10-12 15,-1 2-4-15,6 1-18 16,0 5-16-16,23 4-15 16,21 2-15-16,9 1 8 15,6 3-15-15,-1-2 16 16,-2 2 51-16,-1-2 2 15,-3-1 6-15,-4-1 2 16,-8-2 9-16,-10 3 8 16,-15 4 22-16,-11 8 26 15,-4 10-43-15,0 12-5 16,0 0-19-16,-15 18-10 16,-6 17 9-16,-7 11 0 15,-2 12 1-15,3 6 1 0,8 0-1 16,6-6 0-16,8-14-4 15,5-13-11-15,0-14-5 16,2-13 1-16,11-4 19 16,7-6 12-16,6-22-5 15,4-5-7-15,-2-4-16 16,-5 3 16-16,-9 9 1 16,-4 9 10-16,-6 10 6 15,-3 6 4-15,1 0-21 16,-1 6-35-16,4 16 21 0,2 6 9 15,3 5-3 1,0 4-29-16,3-1-24 0,7-13-94 16,3-11-279-16</inkml:trace>
  <inkml:trace contextRef="#ctx0" brushRef="#br0" timeOffset="-186818.36">21117 8785 308 0,'0'0'3'16,"0"0"65"-16,0 0 33 0,0 0-2 16,88-7-29-16,-57-3-27 15,0-4-13-15,-4-1-8 16,-3-2-3-16,-11-2 6 15,-6 1-18-15,-7-3 2 16,0 0-7-16,-20 4-2 16,-1 6 2-16,-1 8-2 15,-1 3 0-15,-5 15-11 16,-5 14 7-16,-2 10 0 16,6 9 1-16,11 3-11 15,17-1-8-15,4-13-16 16,39-17 12-16,20-13 26 15,16-7 11-15,3-2-5 0,2-21 0 16,-7-5-5-16,-9-5-1 16,-10 0-14-16,-17 4-8 15,-15 7-4-15,-9 2 5 16,-10 7 21-16,-3 6 5 16,-3 4 40-16,2 3 8 15,-2 0-52-15,0 12-1 16,0 16-7-16,-14 11 5 15,-6 8 2-15,2-1 2 16,4-3-2-16,7-13 2 16,4-6 2-16,2-12 2 15,-1-7-3-15,2-5-1 16,0 0 4-16,-1 0 0 0,-4 0 9 16,-1-9 14-16,1-11-29 15,5-9-11-15,4-3-49 16,27-6-32-16,15-4-10 15,12 1 48-15,4 0 28 16,3 0 26-16,-4 0 8 16,-1-2 28-16,-9-1 53 15,-7 2 25-15,-12 11-26 16,-14 12-46-16,-10 10-25 16,-8 9-17-16,0 3-20 15,-6 22-15-15,-22 16 31 16,-12 16 3-16,-14 10 1 15,-5 10 0-15,8-2 1 16,11-5-2-16,21-11-5 0,19-11-53 16,2-15-7-16,19-15-23 15,-4-14-58-15</inkml:trace>
  <inkml:trace contextRef="#ctx0" brushRef="#br0" timeOffset="-186567.74">21859 8744 679 0,'0'0'21'15,"0"0"23"-15,112-33-35 0,-55 29 0 16,6 4 6-16,2 0-11 16,-4 0 2-16,-8 0-6 15,-14 6-1-15,-13 5 0 16,-11 0-4-16,-7 3 3 15,-5 2-1-15,-3 4-4 16,0 2 1-16,-16-1-2 16,-4 4 7-16,-4 0-3 15,0-2-21-15,5-6-79 16,5-12-107-16</inkml:trace>
  <inkml:trace contextRef="#ctx0" brushRef="#br0" timeOffset="-186401.66">22431 8453 776 0,'0'0'13'0,"0"0"-13"16,0 0-96-16,-18 78 47 15,-14-28-36-15,-2-8-65 16</inkml:trace>
  <inkml:trace contextRef="#ctx0" brushRef="#br0" timeOffset="-185402.84">22513 8811 178 0,'0'0'147'0,"0"0"6"16,0 0-43-16,0 0 2 15,0 0-49-15,0 0-43 16,0 0-20-16,69 3-2 16,-66 23 0-16,-3 3-1 15,0 2 2-15,-14-4 1 0,2-10 0 16,0-7 1-1,3-5 0-15,4-5 1 0,5 0 2 16,0 0 15-16,0-15 21 16,10-9-40-16,12-1-8 15,8-1-42-15,4 3-42 16,-1 5-21-16,-3 5 15 16,-8 6 60-16,-8 6 38 15,-7 1 4-15,-7 0-4 16,0 17-5-16,-3 2 5 15,-10 4 10-15,-2 0 4 16,3-6 0-16,6-5-1 16,3-7-3-16,1-3 7 15,2-2 21-15,0 0 50 16,11-8 5-16,9-12-87 0,6-3-6 16,-2-4-3-1,0 4 3-15,-5 4-3 0,-5 5 1 16,-7 8 2-16,0 3-3 15,-5 3 3-15,-2 0-24 16,0 15 10-16,-2 12 11 16,-14 4 3-16,-2 0 0 15,-2 0 2-15,8-6-2 16,2-3 0-16,4-5 0 16,2-3-22-16,1-6-130 15,3-8-208-15</inkml:trace>
  <inkml:trace contextRef="#ctx0" brushRef="#br0" timeOffset="-184488.5">23118 8953 469 0,'0'0'111'0,"0"0"53"0,9-72-78 15,-9 60-47-15,0 3-20 16,-7 9-19-16,-10 0-7 16,-7 7 4-16,-2 16 2 15,-1 7-2-15,3 7-5 16,3 0-21-16,5-2-21 15,10-8-20-15,6-11-5 16,1-12 35-16,23-4 40 16,2-7 28-16,9-17-2 15,-1-4 5-15,-2-3-10 16,-4-1 12-16,-10 6 15 0,-5 4-6 16,-8 7-1-16,-4 8-12 15,-1 4-23-15,0 3-6 16,0 0-21-16,0 12-30 15,2 10 46-15,-2 7 5 16,1 5-1-16,3-2-2 16,0-6-1-16,6-6-5 15,4-13-4-15,8-7 13 16,8 0 9-16,6-18-1 16,3-10-3-16,1-11-1 15,-3-3-4-15,-6-1-4 16,-8-4-4-16,-14 2-1 15,-9 2 4-15,0 3 5 16,-11 4 2-16,1 10 41 0,4 10 6 16,4 8-10-16,1 8-35 15,-1 0-4-15,-2 24-68 16,-5 13 60-16,0 13 8 16,0 6 2-16,3 0-1 15,3-5-1-15,3-5 0 16,0-9-1-16,6-7-31 15,2-6-23-15,-2-9-62 16,-3-13-99-16</inkml:trace>
  <inkml:trace contextRef="#ctx0" brushRef="#br0" timeOffset="-183872.03">23512 8961 448 0,'0'0'31'15,"0"0"36"-15,0 0-16 16,87-38-9-16,-58 29-16 16,0-2 6-16,-4-1 21 15,-7-2-7-15,-2-2-14 16,-5-1 2-16,-7-2-18 15,-4 1-3-15,0-2-10 0,0 4-3 16,-6 5-2-16,-6 7-6 16,-8 4-12-16,-10 2-32 15,-6 22 15-15,-7 10 18 16,1 7 1-16,9 2 18 16,11-3 0-16,14-2-2 15,8-6 2-15,11-10 1 16,27-8 4-16,15-11 11 15,10-3 11-15,1-6-17 16,-6-16-3-16,-5-5-7 16,-2-3 0-16,-1-2-60 15,2-2-75-15,-8 0-31 16,-7 1 14-16,-7 4 86 0,-9 7 66 16,-4 7 46-16,-7 7 101 15,-3 4-95-15,-5 4 7 16,-2 0-42-16,0 15-16 15,-12 16-2-15,-9 8 2 16,-7 6 3-16,1-1 12 16,3-5 1-16,11-5-7 15,1-9 12-15,6-4 7 16,3-5-2-16,0-5-18 16,1-2-4-16,1-2-4 15,-3-6 4-15,-7-1 0 16,-8-1-5-16,-8-19-31 0,-6-6-157 15,3-3-259-15</inkml:trace>
  <inkml:trace contextRef="#ctx0" brushRef="#br0" timeOffset="-183554.52">23716 8642 243 0,'0'0'464'0,"0"0"-410"15,0 0-10-15,0 0-37 16,0 0-1-16,81-36 4 16,-29 36 4-16,9 0-9 0,7 0 1 15,-6 0-2-15,-4 1-1 16,-11 5-3-16,-9 1-3 15,-9-3 1-15,-9 1-10 16,-9-2-30-16,-6 1-12 16,-5 0-26-16,0 3-80 15,-20 3 51-15,-19-1 48 16,-5-1-182-16</inkml:trace>
  <inkml:trace contextRef="#ctx0" brushRef="#br0" timeOffset="-177209.84">18308 7524 489 0,'0'0'26'16,"0"0"21"-16,0 0-26 16,0 0-10-16,0 0 4 15,0 0 0-15,0 0-9 16,-88-37 0-16,60 37-3 0,-1 0 4 15,1 8-5-15,0 5-2 16,1 6 0-16,5 0 0 16,5 5 0-16,5-4-3 15,8 3 2-15,-1-2-6 16,5-3-6-16,0 1 0 16,0-2 5-16,9-1 6 15,9 2 2-15,4 2 1 16,1 4 3-16,-1 5-1 15,-5 5 2-15,-7 4-3 16,-7 9 3-16,-3 3-3 16,-11 1 2-16,-14 2-4 0,-5-3 1 15,-1-3 0-15,0-6 0 16,4-7 0-16,3-7 0 16,7-5-1-16,3-4 2 15,5-4-2-15,3-2 2 16,4 0-2-16,2-2-14 15,0-4-42-15,0-1-3 16,2 0 27-16,8-1 25 16,1-1 7-16,2 4 2 15,1 0 1-15,2 3 5 16,-1 2-2-16,1 5 8 16,-1 3-9-16,0 6 3 15,-3 3 2-15,-6 3-10 0,-3 2 2 16,-3 1-3-1,0-2 2-15,-12-2-1 0,-5-3 1 16,1-3 3-16,2-8 12 16,4-2-4-16,4-6 8 15,5-3-10-15,-1-3 3 16,2 0-2-16,0 0 4 16,0-1-1-16,0 4-1 15,0 0-2-15,6 1 2 16,6 0-7-16,3-1-5 15,6-1 1-15,4 1-4 16,5 0-39-16,-2-6-88 16,-5 0-167-16</inkml:trace>
  <inkml:trace contextRef="#ctx0" brushRef="#br0" timeOffset="-176129.52">18734 7322 360 0,'0'0'110'0,"0"0"5"15,0 0-47-15,0 0-34 16,0 0-14-16,0 0-4 0,26 0-16 16,-4-6 3-16,8-4 5 15,9-2-1-15,14-5 1 16,10-4-5-16,7-2-2 16,0 0 0-16,-4-2-2 15,-6 3-6-15,-7-1-14 16,-11 3-8-16,-10 3 5 15,-16 4 3-15,-16 1 1 16,0 4-41-16,-27 0-47 16,-10 3-55-16,-6 2 7 15,5-3 42-15,10 0 114 16,13-1 27-16,9 3 104 16,6-4 32-16,0 0-83 0,9 2 10 15,7-3-38 1,4 4 18-16,2 1-20 0,1 2-19 15,0 2-7-15,3 0-4 16,-4 3-6-16,-4 11-4 16,-3 4-9-16,-5 3-1 15,-4 2 0-15,-2-2 0 16,-4-3 0-16,0-2 0 16,-7-3 0-16,-12-3 0 15,-10-2-3-15,-7 1-13 16,1-1-78-16,8-8-65 15,18 0-210-15</inkml:trace>
  <inkml:trace contextRef="#ctx0" brushRef="#br0" timeOffset="-174397.82">19841 6551 292 0,'0'0'73'0,"0"0"-10"16,0 0 4-16,0 0-14 16,0 0-12-16,0 0 8 15,-45-72-16-15,19 65-19 16,-10 4-10-16,-7 3-4 15,-2 0 3-15,2 10-3 0,5 11-3 16,10 8 3 0,13 6-2-16,9 5-1 0,6 1-3 15,21 0-8-15,18-4 1 16,7-3 6-16,-1-5 7 16,-2-1 4-16,-13-4-3 15,-11-3 0-15,-8-5-1 16,-10-1-2-16,-1-3-3 15,-9-2 0-15,-16 2 5 16,-8-2 15-16,-6-5-8 16,4 0 7-16,2-5 0 15,9 0-1-15,4 0-2 16,4-5-1-16,8-1 2 16,8-2 9-16,0 3-21 0,23 1-33 15,16-3-133-15,13-2-98 16</inkml:trace>
  <inkml:trace contextRef="#ctx0" brushRef="#br0" timeOffset="-174037.93">20020 6311 509 0,'0'0'54'0,"0"0"84"16,0 0-34-16,0 0-56 15,0 0-48-15,0 0-2 16,0 53 2-16,8 0 0 16,2 14 3-16,-2 7-3 15,-5 2 5-15,1-3-5 16,-1-10 0-16,-1-11-19 16,-2-11-60-16,0-15-55 15,0-20-99-15</inkml:trace>
  <inkml:trace contextRef="#ctx0" brushRef="#br0" timeOffset="-173098.83">20228 6515 323 0,'0'0'140'16,"0"0"-44"-16,0 0 19 0,0 0-39 15,0 0-62-15,0 0-6 16,22-3-8-16,-7 33 28 16,0 6-7-16,0 5-2 15,-6 5-16-15,-3 0 4 16,-2-5-6-16,-3-9 0 15,-1-9 1-15,0-9-1 16,0-8-1-16,0-5-1 16,0-1 1-16,0-10 14 15,-8-15 12-15,-4-11-20 16,-3-8-6-16,4 4 0 16,4 3-1-16,5 8-6 0,2 4-4 15,14 7-11-15,17 3-26 16,11 3-21-1,4 1 12-15,3 0 31 0,5-1 20 16,-3 2 3-16,-2 3 3 16,-10 0 0-16,-14 4 1 15,-14 3 1-15,-6 0-2 16,-5 0 0-16,-5 0-9 16,-18 2 9-16,-10 12 0 15,-2 6 6-15,2 4 2 16,10 4-3-16,7 3-4 15,10 2 0-15,6 1 0 16,0-6-1-16,25-8-1 0,11-14-4 16,5-6 2-16,3-6 3 15,-7-17 5-15,-4-7-4 16,-9-3 2-16,-10 1 2 16,-10 0 26-16,-4 4 8 15,-9 7 13-15,-11 5-34 16,6 7-11-16,3 6-4 15,6 3-3-15,5 0-3 16,0 15-6-16,10 9 6 16,14 5 2-16,8 1 1 15,7-4 3-15,3-9-2 16,6-13-1-16,7-4 0 16,3-24 7-16,5-13-5 0,-5-13 0 15,-15-3 0 1,-14-2 1-16,-19 1 0 0,-10 3-2 15,-6 4 0-15,-25 6 0 16,-8 8 7-16,3 12-8 16,11 10 1-16,12 11-1 15,6 3 0-15,4 26-11 16,3 17 11-16,0 16 0 16,0 4 1-16,5 2-1 15,8-5 1-15,0-6 2 16,5-12-3-16,8-6-1 15,10-11-6-15,7-11-36 16,2-14-105-16,-10-3-268 16</inkml:trace>
  <inkml:trace contextRef="#ctx0" brushRef="#br0" timeOffset="-172332.79">21379 6599 396 0,'0'0'85'0,"0"0"9"16,0 0-5-16,81-73-49 15,-62 50 0-15,-4-2-3 16,-8 0-12-16,-7-3-7 0,-4 0-2 16,-25 3-13-1,-9 6-6-15,-1 7 0 0,2 9 2 16,7 3-1-16,8 8-1 15,4 18 1-15,10 11-1 16,8 13-5-16,12 3-1 16,24-2-13-16,22-12-7 15,24-17-12-15,13-15 20 16,9-7 15-16,-7-10 6 16,-17-13 0-16,-20-4 7 15,-20-2 10-15,-21-1 6 16,-19-1 9-16,-3-1 4 15,-33-1-13-15,-16 6-15 16,-4 5-8-16,12 13-2 0,14 6 1 16,16 3 1-16,8 15-14 15,3 18-11-15,3 11 25 16,0 7-1-16,6 2 0 16,11-2 1-16,0-5 0 15,-1-4 0-15,-2-2 0 16,-4 1 1-16,-4 2 0 15,-6-1-2-15,0 2 1 16,-10 0-1-16,-8-1 2 16,-4 1 0-16,-1-10 1 15,7-9-1-15,2-9 2 16,10-10 0-16,2-6 4 0,2-5 28 16,0-28 68-16,14-16-103 15,13-19-22 1,13-9-26-16,2 0-20 0,1 4-55 15,-1 14-51-15,-2 9 7 16,5 11 81-16,-5 11 77 16,-4 10 9-16,-5 10 28 15,-7 6 25-15,-5 2-39 16,-7 6 2-16,-4 15-16 16,-4 7 9-16,-4 5 9 15,0-1-7-15,0-2-3 16,0-3 0-16,-4-6 3 15,-1-7-1-15,1-6-2 16,1-5-3-16,-3-3-3 16,3-3-2-16,3-27-220 0</inkml:trace>
  <inkml:trace contextRef="#ctx0" brushRef="#br0" timeOffset="-172187.01">22162 6072 738 0,'0'0'0'0,"0"0"-92"15,0 82 85-15,0-20-18 16,0-3-62-16,11-10-164 16</inkml:trace>
  <inkml:trace contextRef="#ctx0" brushRef="#br0" timeOffset="-171816.53">22418 6440 731 0,'0'0'0'0,"0"0"7"16,0 0-7-16,0 0 0 15,99 49 3-15,-72-42 0 16,-2-3 0-16,-5-4 3 0,-2 0 4 15,-6-8 0 1,-7-9 5-16,-5-1 10 0,0-5-22 16,-25 0-3-16,-11 6-6 15,-4 2 1-15,5 13 5 16,5 2-2-16,7 9-3 16,1 21 2-16,1 11 3 15,10 11 0-15,11 7-3 16,0 5 0-16,22-2 3 15,22-11-5-15,13-12-12 16,11-15 7-16,4-15 7 16,-5-9-9-16,-11-10-63 15,-15-20-103-15,-19-9-285 16</inkml:trace>
  <inkml:trace contextRef="#ctx0" brushRef="#br0" timeOffset="-171569.51">21407 6151 512 0,'0'0'120'16,"0"0"0"-16,0 0-70 15,0 0-24-15,0 0-26 16,87-41-12-16,-41 41 2 16,12 0 2-16,9 1-3 0,6 4-44 15,7-5-56-15,0 0-150 16</inkml:trace>
  <inkml:trace contextRef="#ctx0" brushRef="#br0" timeOffset="-171062.25">20277 6295 287 0,'0'0'129'15,"0"0"-13"-15,0 0-40 16,0 0-45-16,0 0-31 15,0 0-2-15,-11-18-52 16,46 19 54-16,17 3 12 16,14-3 2-16,11-1-10 15,7 0-4-15,4-6-55 16,-3-10-82-16,-18-3-284 0</inkml:trace>
  <inkml:trace contextRef="#ctx0" brushRef="#br0" timeOffset="-170349.95">20523 6878 726 0,'0'0'137'16,"0"0"-74"-16,0 0-22 15,0 0-41-15,0 0-18 16,0 0 18-16,16 83 2 16,2-27-1-16,0 4-1 15,0-5 0-15,-3-10-3 16,-5-15-22-16,-4-10 3 16,-3-12 0-16,-3-5 22 15,0-3 8-15,0 0 4 16,0-18-12-16,-10-7-21 15,-22-5 14-15,-13 4-4 16,-5 2 5-16,2 12 6 0,12 8 1 16,10 4-1-16,9 11-3 15,10 16 2-15,7 6 1 16,1 4-6-16,28 2 4 16,8-3 0-16,12-7-1 15,5-7 3-15,8-13-15 16,7-9-31-16,4-9-3 15,5-20-3-15,-8-10-52 16,-9-5-111-16,-19 1-76 16</inkml:trace>
  <inkml:trace contextRef="#ctx0" brushRef="#br0" timeOffset="-169664.4">20884 7165 414 0,'0'0'125'0,"0"0"33"16,0 0-100-16,0 0-50 15,0 0 6-15,91-36-6 16,-70 22-2-16,-4-3 0 16,-4-3 0-16,-7-4 5 15,-6 1 0-15,0-5-3 16,-17 4-4-16,-8 6-4 15,1 6-3-15,2 11 2 16,7 1-6-16,-3 19-1 16,4 14 3-16,9 7 0 0,5 4-2 15,16 1 1-15,27-6-3 16,12-9-10-16,11-18-12 16,1-12 16-16,-6-3 10 15,-7-26 5-15,-14-6 5 16,-6-5-5-16,-8-6-3 15,-10 6 3-15,-7 2 6 16,-9 7 17-16,0 10 27 16,0 6-3-16,0 12-11 15,0 3-14-15,0 0-22 16,0 3-45-16,0 14 18 16,0 10 26-16,0 1 1 0,-3-1-1 15,-9 2 0-15,-1 1-2 16,-3-4 0-16,2 1-6 15,2-4-7-15,5-4-34 16,7-3-15-16,0-7 4 16,22-7 2-16,11-2 45 15,6-7 2-15,1-13 12 16,-9-2 6-16,-7 1 20 16,-8-2 45-16,-10 2 6 15,-5 2 3-15,-1 2-19 16,0 8-2-16,0 4-26 15,0 5-30-15,0 0-3 16,0 10-57-16,0 14 27 0,-2 10 27 16,2 6 3-1,0 1 0-15,9-6-16 0,13-9-23 16,8-12-14-16,3-13 16 16,1-1-24-16,-1-26-164 15</inkml:trace>
  <inkml:trace contextRef="#ctx0" brushRef="#br0" timeOffset="-169499.67">21572 6799 825 0,'0'0'35'15,"0"0"-35"-15,0 0-33 0,0 0-19 16,0 0-5-16,89 108-41 15,-52-73-128-15</inkml:trace>
  <inkml:trace contextRef="#ctx0" brushRef="#br0" timeOffset="-169064.99">21885 6959 531 0,'0'0'39'0,"0"0"83"16,0 0-9-16,0 0-53 15,0 0-60-15,0 0-26 16,-66 41 26-16,62 16 0 16,2 8 0-16,2-4 0 0,0-8 0 15,0-15 1-15,2-17-1 16,-2-12 2-16,0-9-1 16,0 0 12-16,-20-8 53 15,-4-13-57-15,-2-8-5 16,5-4-1-16,6-1 0 15,12 1-3-15,3 7-25 16,39 5-36-16,28 7-78 16,17 8 53-16,6 5 62 15,-8 1 24-15,-16 0 8 0,-23-4 15 16,-19 2 26 0,-15 0 15-16,-9-4 54 15,0 1-56-15,0 0-21 0,0 1-40 16,0 1-2-16,0 3 0 15,0 0-13-15,-3 7-56 16,-3 13 21-16,-3 10 46 16,0 3 3-16,8 0-39 15,1-4-40-15,5-8-23 16,15-13-63-16</inkml:trace>
  <inkml:trace contextRef="#ctx0" brushRef="#br0" timeOffset="-168899.57">22088 6750 800 0,'0'0'39'16,"0"0"-39"-16,0 0-27 16,0 0-56-16,49 95 13 15,-21-40-73-15,0-8-109 16</inkml:trace>
  <inkml:trace contextRef="#ctx0" brushRef="#br0" timeOffset="-168300.65">22466 7040 498 0,'0'0'206'0,"0"0"-63"0,0 0-143 16,0 0-10-16,0 0 10 15,-34 86-1-15,33-46 0 16,1 1 1-16,5-8-1 16,15-8 0-16,7-8-1 15,4-10 2-15,2-7 14 16,-2-1-5-16,-2-22 10 16,-5-12-1-16,-8-5-10 15,-9-1-8-15,-7-2-7 16,-11 7-13-16,-22 4-30 15,-8 7-55-15,5 7-11 0,10 5 47 16,13 3 69-16,7 5 33 16,6 5 13-16,0 0-41 15,17 0 15-15,13 7-20 16,7 6 24-16,8 6 9 16,0 0 0-16,-2 6-23 15,-3 2-5-15,-8-1-4 16,-9 0-1-16,-6-2 0 15,-9-4-1-15,-3-8-7 16,-5-7-32-16,0-2 17 16,0-3 18-16,-5-1 5 15,-7-17 14-15,2-10-8 0,3-5 2 16,7-3-2 0,0-4 7-16,4 2 20 0,10 6 27 15,-3 10-37-15,-1 11-11 16,-6 10-5-16,-1 1-7 15,0 3-21-15,1 20 19 16,1 10 2-16,1 6 0 16,-3 7 0-16,2 0 0 15,-1-1 0-15,1-3-13 16,2-4-64-16,3-14-69 16,3-11-141-16</inkml:trace>
  <inkml:trace contextRef="#ctx0" brushRef="#br0" timeOffset="-167919.76">22897 7238 712 0,'0'0'101'15,"0"0"-61"-15,0 0-38 16,0 0 6-16,68-75 0 16,-35 55-6-16,2-1 7 15,5-2-3-15,-2-2 5 16,-5-1-10-16,-6-2 0 15,-6 0-2-15,-7-3-19 16,-5-2 2-16,0 4 1 16,-3 2 10-16,0 10-5 15,-3 8 6-15,-1 7-5 16,1 2 2-16,-3 5-77 0,3 19-24 16,-3 12 109-16,0 8 0 15,0 6 1-15,0-2 1 16,0-6 0-16,3-6 5 15,2-8 14-15,-3-4 14 16,-1-6-11-16,-1-2-14 16,0-4-1-16,0-1-2 15,-17 1-1-15,-7 3 2 16,-9-3-7-16,-6 0-1 16,0-2-54-16,8-10-90 15</inkml:trace>
  <inkml:trace contextRef="#ctx0" brushRef="#br0" timeOffset="-167752.86">23283 7295 649 0,'0'0'73'0,"0"0"41"16,0 0-41-16,0 0-34 15,0 0-28-15,0 0-11 16,0 0-94-16,0-7-255 15,0 7 103-15</inkml:trace>
  <inkml:trace contextRef="#ctx0" brushRef="#br0" timeOffset="-165765.68">19747 7870 7 0,'0'0'36'0,"0"0"12"15,0 0-8-15,0 0 16 16,0 0 49-16,0 0-34 16,0-31-7-16,0 22-21 0,-1 0-1 15,-4 1-2-15,1 2 4 16,2 2-17-16,1 3-18 15,-2-1-7-15,3 2-1 16,0-1-1-16,0 1 1 16,-1 0 0-16,1-2 0 15,0 2 2-15,-3-2 12 16,3 0 6-16,0 2-8 16,0-1 9-16,0 1-8 15,0 0-14-15,0 0-2 16,0 0-8-16,0 15 10 15,0 9 0-15,-2 9 1 16,-12 5-1-16,-11 2 0 0,-5-3 1 16,-1-3 0-16,3-5-1 15,4-7 2-15,8-5-2 16,5-3 0-16,5-8 2 16,5-3-2-16,1 0 0 15,0-3 2-15,0 0 0 16,0 0 2-16,0 0 4 15,0 0 8-15,0 0-8 16,0 0-8-16,-2 3-1 16,2-2-3-16,-1 0 4 15,-1 2-1-15,2-1 0 16,-2-1-7-16,1-1 2 0,1 2 0 16,0-2 4-1,0 2 1-15,0 7-14 0,0 3-67 16,-4-1-65-16</inkml:trace>
  <inkml:trace contextRef="#ctx0" brushRef="#br0" timeOffset="-164890.07">20113 7925 25 0,'0'0'88'0,"0"0"-26"16,0 0 2-16,0 0-7 0,0 0 23 16,0 0-47-16,-11-61 14 15,7 50-10-15,-2-1 6 16,2 2-7-16,-5 3 13 15,-1 0-33-15,-1 3-2 16,-3 2-12-16,-2 2-2 16,2 0 0-16,-2 0 0 15,2 5-2-15,3 3 1 16,-1 8 1-16,0 4-1 16,-2 5-2-16,1 5-43 15,-1-2-75-15,4-9-128 16</inkml:trace>
  <inkml:trace contextRef="#ctx0" brushRef="#br0" timeOffset="-164752.47">19862 7967 282 0,'0'0'105'16,"0"0"-77"-16,0 0-28 15,0 0-171-15</inkml:trace>
  <inkml:trace contextRef="#ctx0" brushRef="#br0" timeOffset="-163890.68">20259 7986 80 0,'0'0'32'0,"0"0"-9"16,0 0 34-16,0 0-26 0,0 0 54 15,0 0-31-15,15-30-10 16,-15 24 2-16,0 1 9 16,0 0-4-16,0 5-16 15,0 0 4-15,0 0-39 16,0 0-3-16,0 12 1 15,0 8 2-15,0 3-2 16,-1 10 1-16,-7 0 2 16,0 4 1-16,5 0-2 15,2-4 1-15,1-4-1 0,0-7-7 16,1-6-27 0,7-6-6-16,1-6 7 0,0-4 7 15,0 0-3-15,-6-4-53 16,-3-10-113-16</inkml:trace>
  <inkml:trace contextRef="#ctx0" brushRef="#br0" timeOffset="-163727.06">20314 8213 443 0,'0'0'156'15,"0"0"-117"-15,0 0-22 16,0 0-17-16,0 0-245 0,0 0-95 16</inkml:trace>
  <inkml:trace contextRef="#ctx0" brushRef="#br0" timeOffset="-158760.09">17659 9164 203 0,'0'0'99'0,"0"0"-45"0,0 0 12 16,0 0-21-16,0 0 13 15,0 0-52-15,73-43-2 16,-53 41 2-16,0 2-3 16,6 0-2-16,6 0-1 15,15 13-1-15,20 6-1 16,28 2-18-16,34 0-15 15,30 1 18-15,20-2-14 16,6-3 18-16,-6-3 10 16,-19-1 3-16,-18-6-4 15,-19 0 4-15,-17-7 10 16,-15 0 7-16,-12 0 12 0,-11 0-12 16,-12 0-16-16,-11 0 9 15,-17 0-10-15,-14 0 5 16,-13 0-2-16,-1 0 0 15,-16 0 24-15,-20 0-23 16,-8 6-4-16,-4 5 1 16,3 1 4-16,3 0-3 15,8 1-2-15,10-4 2 16,6-5-2-16,7-3 0 16,4-1 5-16,4 0-2 15,3-5-3-15,1-8-2 16,19-6-71-16,5-2 2 15,-1 0 19-15,-6 2 52 16,-2 0 4-16,-8 7 40 16,1 7 26-16,-2 5-2 0,-1 0-65 15,2 13-3-15,4 11 0 16,-1 6 0-16,2 5 0 16,1 0 1-16,3-2-1 15,6-7-7-15,4-7-46 16,-1-16-78-16</inkml:trace>
  <inkml:trace contextRef="#ctx0" brushRef="#br0" timeOffset="-158213.1">20232 9399 201 0,'0'0'101'0,"0"0"42"16,0 0-88-16,0 0-14 16,0 0 12-16,0 0-37 15,0 0-16-15,-16-43-2 16,60 43 2-16,27 5 19 15,23 6-3-15,26 2-6 16,31 1-8-16,30 1-4 16,18-1 9-16,8 0-16 15,-9-1 14-15,-15-4-5 16,-15-1 0-16,-24-4 1 0,-16-1 2 16,-25-3 1-16,-27 0-2 15,-27 0 4-15,-23 0-6 16,-20 0 0-16,-6 0 1 15,-19 0-11-15,-22 0-31 16,-10 0-60-16,3 3-28 16,16 10-38-16,22 0-48 15</inkml:trace>
  <inkml:trace contextRef="#ctx0" brushRef="#br0" timeOffset="-157880.27">22413 9512 300 0,'0'0'127'0,"0"0"-25"16,0 0-13 0,0 0-71-16,0 0-18 0,-96-43-1 15,62 43 0-15,0 6 1 16,7 3 0-16,1 1 2 16,3-1-2-16,3 0 0 15,8-3-5-15,6-4-33 16,3-2-11-16,3 0 20 15,2-2 0-15,20-13-111 16,14 1 51-16,1-1 89 16,-1 5 100-16,-5 6-7 15,-4 2-55-15,-5 2-12 16,-3 0-20-16,-5 9-2 16,-5 3-4-16,-3 5-4 0,-4 2 0 15,1 1 0-15,2 1-12 16,6-6-57-16,6-8-108 15</inkml:trace>
  <inkml:trace contextRef="#ctx0" brushRef="#br0" timeOffset="-157581.14">22717 9489 383 0,'0'0'17'15,"0"0"10"-15,139 7 45 16,-36-2-9-16,25 0-5 0,23 0-28 16,17-4-22-16,-2-1-3 15,-8 0-5-15,-14 0 0 16,-24 0 1-16,-23-1 0 16,-28 1 3-16,-26 0-4 15,-22 0-4-15,-11 0-11 16,-9 0 1-16,-1 0-77 15,0 4 31-15,-3 4 22 16,-11 6 38-16,-6 0 0 16,1 0-23-16,1-6-168 15</inkml:trace>
  <inkml:trace contextRef="#ctx0" brushRef="#br0" timeOffset="-157425.7">24194 9512 639 0,'0'0'39'0,"0"0"21"16,0 0-59-16,0 0-1 15,0 0-123-15,0 0 70 16,-93 13-27-16,61-3-72 16,-4-5-179-16</inkml:trace>
  <inkml:trace contextRef="#ctx0" brushRef="#br0" timeOffset="-155198.97">5270 8375 344 0,'0'0'48'16,"0"0"20"-16,0 0-16 0,0 0-20 16,0 0-17-16,0 0-4 15,-30-26 1-15,27 24 9 16,2-1 27-16,-2 3-6 16,1-2-27-16,2 2-9 15,0 0-6-15,0 0-2 16,0 0-8-16,10 0-5 15,16 0 15-15,18 0 5 16,11-4-4-16,10-2 0 16,6-1-1-16,3 0 0 15,-1 0-7-15,-6-1-15 16,-10 1-8-16,-11 0 27 0,-15 1-8 16,-16 0 11-1,-9 1 2-15,-6-1 21 0,0 0-3 16,-13-4-20-16,-8 3-1 15,-8 0-6-15,-2 4-10 16,3 3-27-16,4 0-40 16,10 0-27-16,5 0-134 15</inkml:trace>
  <inkml:trace contextRef="#ctx0" brushRef="#br0" timeOffset="-154965.77">5756 8097 413 0,'0'0'80'0,"0"0"31"16,0 0-52-16,0 0-59 15,0 0-7-15,0 0 7 16,32 5-5-16,-9 21 11 16,-2 3-6-16,-4 2 3 15,-7 0-1-15,-1-3-1 16,-6-1-1-16,-3-1 0 15,0-4 1-15,-6 1-1 16,-18 3 0-16,-15 3-30 16,-14-4-64-16,-5-8-180 15</inkml:trace>
  <inkml:trace contextRef="#ctx0" brushRef="#br0" timeOffset="-153650.95">797 8485 312 0,'0'0'115'16,"0"0"-27"-16,0 0-30 15,0 0-3-15,0 0-19 16,0 0 0-16,0 0-15 15,-18-23-12-15,18 23 5 16,0 0 5-16,0-1-19 16,3 1-10-16,21-2 9 15,12-1 1-15,13-2 0 16,6-2-2-16,3-1-46 16,-1-1-31-16,-4-1-29 15,-8-4-95-15</inkml:trace>
  <inkml:trace contextRef="#ctx0" brushRef="#br0" timeOffset="-152802.26">785 8543 501 0,'0'0'7'0,"0"0"30"15,0 0-23-15,0 0-8 16,0 0 2-16,88-25-4 16,-72 18-1-16,2-4-1 15,-1-4-2-15,5-9-22 16,-7-7-33-16,3-6-44 0,-5-5-44 16,0-3 19-16,-5-1 48 15,-2 4 76-15,-1 1 38 16,-5 5 60-16,0 7-21 15,0 7 13-15,0 10-35 16,0 9 0-16,0 3-5 16,0 12-50-16,4 19 0 15,3 11 1-15,1 11 10 16,1 4 25-16,4 8-1 16,2 3-7-16,-3 1-10 15,0-4-8-15,-3-10-8 16,-1-11 1-16,-4-11-2 15,-1-9 0-15,-3-6 1 16,0-8-2-16,0-5 4 0,0-4-3 16,-18-1 9-16,-6 0 20 15,-8 0-23-15,-3-8-2 16,4-4-4-16,4-2 3 16,6-3-3-16,5 4-1 15,14-3-5-15,2-1-12 16,6 0-32-16,24-2-83 15,10-1 60-15,8-1 27 16,1 1 45-16,-4 1 3 16,-5 4 10-16,-4 5 17 0,-9 4 8 15,-5 6-5 1,-3 0-18-16,-3 9-13 0,0 10 2 16,-4 4 0-16,-2 0-3 15,2 2 5-15,-3-6-6 16,3-5 3-16,-7-6 0 15,2-4-2-15,2-4-1 16,0 0 9-16,0-9 55 16,3-15-25-16,1-2-27 15,-2-5-12-15,2 1 0 16,-4 4-12-16,-1 4-9 16,1 10 21-16,-2 6 1 15,-3 6 12-15,1 0-13 16,2 16 0-16,1 8 1 15,5 3 24-15,-4 5-7 16,3 0-11-16,-3-1-4 16,0-5-1-16,-1-8 2 0,2-8 0 15,-4-6 1-15,-3-4-5 16,-2 0-72-16,-1-21-49 16</inkml:trace>
  <inkml:trace contextRef="#ctx0" brushRef="#br0" timeOffset="-152587.99">1452 8032 561 0,'0'0'75'0,"13"-79"46"15,-10 54-42-15,-3 12-34 16,3 4-15-16,-3 9-4 15,5 0-26-15,11 10-37 16,0 21 7-16,2 17-32 16,-6 10-80-16,-12-7-134 15</inkml:trace>
  <inkml:trace contextRef="#ctx0" brushRef="#br0" timeOffset="-151920.02">1687 8665 366 0,'0'0'125'0,"0"0"-76"16,0 0 42-16,0 0 33 15,0 0-88-15,0 0-24 16,42-67-10-16,-21 31 1 15,4-6-2-15,-2-5 1 16,-1-2-2-16,-6 6 2 16,-14 4-1-16,-2 10 1 15,-3 6 0-15,-15 7-2 16,-1 8 0-16,5 4 13 0,5 4-10 16,-1 0-3-1,-2 0-5-15,4 8 4 0,0 7 1 16,6 0-1-16,2-1 1 15,0 0-2-15,0-3 2 16,7-1 3-16,1-3-2 16,1-2 0-16,-2-2 0 15,-1-2 1-15,-3-1 3 16,-1 0-5-16,1 0 2 16,-3 0 0-16,0 0 6 15,0 0-4-15,0 1 4 16,0-1-6-16,0 2-2 15,0 1-1-15,0-2-1 16,0 5-2-16,0 2 2 16,4 1 2-16,1 2 0 0,-1-2 0 15,-1-2 0-15,-1-1 1 16,5-2-1-16,-5-3 0 16,2 2 0-16,-1 0 0 15,2 2 1-15,2 0-2 16,-1-1 1-16,0 2 0 15,3 0-5-15,2 1-2 16,5-1-3-16,0 1-7 16,9-3-16-16,1-1 5 15,5-3-33-15,6 0 8 0,1-5-37 16,1-12-43 0,-10-8-174-16</inkml:trace>
  <inkml:trace contextRef="#ctx0" brushRef="#br0" timeOffset="-151653.65">2002 7974 576 0,'0'0'88'15,"0"0"9"-15,0 0-23 16,0 0-40-16,0 0-34 15,0 0-9-15,12-16 9 16,10 49 0-16,8 8 0 0,-1 8 0 16,-4 1 0-16,-4-3 0 15,-9 1 0-15,-8-4-1 16,-4 3-42-16,-7-3-26 16,-20-7-23-16,-1-13-120 15,-4-16-217-15</inkml:trace>
  <inkml:trace contextRef="#ctx0" brushRef="#br0" timeOffset="-150818.88">1911 8335 716 0,'0'0'44'15,"0"0"43"-15,0 0-57 16,0 0-28-16,0 0-2 0,87-86 3 16,-28 68-3-16,4-2 2 15,-2 2-2-15,-6 2-3 16,-11 4 3-16,-12 1 3 15,-15 6-3-15,-10 2 2 16,-4 3-2-16,-3 0-2 16,0 0 2-16,0 0-2 15,0 2-1-15,0 8-4 16,0 10-6-16,6 8 13 16,3 1-5-16,3 2-1 15,7-3-23-15,5-2-2 16,9-10-30-16,9-11 5 15,10-5-18-15,8-16 9 0,-5-13-8 16,-4-7 21 0,-12-5 48-16,-16-1 4 0,-11 1 27 15,-12 3 12-15,0 5 64 16,-18 8 37-16,-1 7-33 16,1 9-63-16,8 9-19 15,1 0-25-15,3 24-13 16,-2 9 11-16,7 4-2 15,1 7 3-15,0-2-8 16,0-6 7-16,9-8-8 16,1-13-26-16,-5-11 0 15,5-4 36-15,-1-10 20 16,1-13-6-16,-1-7-11 16,-7-1 1-16,-2 3 7 0,0 6 2 15,-3 5 7-15,-6 6-12 16,2 7-1-16,5 4-7 15,2 0-3-15,0 18-47 16,9 8 49-16,16 6-1 16,17 0-3-16,10-4 1 15,9-10-21-15,8-12 24 16,0-6-46-16,-4-25 41 16,-2-14 6-16,-6-11 5 15,-13-8-2-15,-11-7 0 16,-13 2-3-16,-15 2-4 15,-5 5 4-15,-22 3 9 16,-24 1 20-16,-12 3-10 0,-5 3 16 16,9 9-17-16,17 13 41 15,19 12-28-15,15 7-21 16,3 5-10-16,0 8-33 16,21 26 12-16,6 19 21 15,6 12 3-15,-3 12-3 16,-5 2 0-16,-4-7 0 15,-3-10-1-15,1-10 1 16,-1-15-14-16,-3-10-18 16,-2-10-5-16,-7-7-21 15,-3-5-9-15,-3-5-90 16,-9-15-92-16</inkml:trace>
  <inkml:trace contextRef="#ctx0" brushRef="#br0" timeOffset="-150640.65">2389 7749 714 0,'0'0'53'15,"0"0"25"-15,0 0-58 16,0 0-20-16,0 0 0 16,0 0 4-16,113-9-4 15,-58 30-24-15,4 4-73 16,4-1-54-16,1-10-110 15</inkml:trace>
  <inkml:trace contextRef="#ctx0" brushRef="#br0" timeOffset="-150038.37">3725 7755 826 0,'0'0'60'0,"0"0"-10"15,0 0-46-15,0 0-4 16,0 0-27-16,0 0 26 16,-30 62 0-16,30-14-2 0,0 7 2 15,0 0-18-15,18-10-19 16,1-15 10-16,1-15-13 15,-1-12 41-15,-5-3 12 16,5-19 3-16,-3-17 3 16,-1-8-13-16,-10-3-2 15,-5 3-1-15,-5 7-2 16,-19 6-2-16,-4 4-14 16,0 9-7-16,7 7-20 15,7 3 8-15,8 7 35 16,6 1 48-16,0 0-48 0,5 0-8 15,17 0 8 1,17 13 16-16,4 3-2 0,6 3 5 16,-1 5-9-16,-3 3-7 15,1 4-2-15,-3 0 0 16,-2-4-1-16,-6-7 1 16,-15-8 2-16,-8-5-3 15,-11-7-5-15,-1 0 5 16,0-12 8-16,-7-16 19 15,-10-12-27-15,-2-5-3 16,2-7-2-16,6-1 5 16,11 4 5-16,0 7-5 0,28 9-2 15,15 7-60 1,4 9-38-16,-1 9 22 0,-9 8-16 16,-13 0-79-16,-21 19-125 15</inkml:trace>
  <inkml:trace contextRef="#ctx0" brushRef="#br0" timeOffset="-147737.11">1098 8992 566 0,'0'0'70'0,"0"0"59"16,0 0-33-16,0 0-58 16,0 0-38-16,0 0-2 0,3-9-6 15,17 29 8-15,2 2 1 16,-3-1-1-16,-7-7-2 15,-3-5 2-15,-5-5-11 16,-2-4 11-16,-2 0 2 16,0-8 15-16,1-18 5 15,-1-3-22-15,0-3 1 16,0 3 0-16,-8 8 1 16,-6 7-2-16,1 8-1 15,7 6-2-15,3 0 3 16,3 9-15-16,0 13 6 15,0 8 8-15,0 5-6 16,24 1 5-16,4 2 2 0,8-5-3 16,1-4-5-16,5-9-43 15,0-8-26-15,7-12 6 16,-1-1-1-16,-4-25 10 16,-6-5-6-16,-13-3 68 15,-16 3 7-15,-9 4 76 16,0 2 27-16,-18 6-20 15,-9 5-46-15,3 4 0 16,10 9-33-16,9 1-11 16,5 4-7-16,0 17-13 15,19 9 17-15,13 7 3 0,8 3 0 16,12 1 2-16,5-7 0 16,-1-6-2-16,-5-13 0 15,-5-11 0-15,-11-4 2 16,-7-9 4-16,-6-23 1 15,-2-11 3-15,-1-8-2 16,-8-6-8-16,-11 6 0 16,-2 5-3-16,-32 9 0 15,-14 8-19-15,-6 8-22 16,8 9 3-16,15 2 20 16,19 5 21-16,8 2 3 15,4-1 10-15,19 1-13 16,21 3 0-16,14-2 2 15,6 2 11-15,-2 0 0 16,0 7-6-16,2 8-5 16,-8 6-2-16,-9 4 0 0,-16 5 0 15,-9-1-4-15,-17-1-8 16,-1-3-2-16,-9-3 7 16,-7-6-1-16,-2-7 8 15,0-6 0-15,3-3 4 16,0-3 3-16,2-19 1 15,4-6-2-15,4-6-6 16,5-1-9-16,2-1-31 16,20 3-4-16,8 9-44 15,1 4 42-15,2 8 22 16,-6 8 24-16,-2 4 11 16,-5 0-3-16,-2 14-8 0,-6 3-3 15,2 9 3-15,0-2 0 16,5-2 2-16,5-12 3 15,12-10-2-15,3 0 6 16,1-21 0-16,-1-7-4 16,-8-6-5-16,-7-2 17 15,-6 0 16-15,-9 3-33 16,-5 6-1-16,-4 9 1 16,0 7 13-16,0 7 29 15,0 4-2-15,0 0-40 16,0 0-27-16,5 10 24 0,-1 5 3 15,-2 2 2 1,-2 0-2-16,0-1 0 0,0-5 4 16,0-3-4-16,0 0 0 15,-3 0 1-15,-6 3 0 16,0 2-1-16,6 2 0 16,3 1-1-16,0 2-6 15,12 2 3-15,19-2 3 16,12-8-18-16,11-8 17 15,9-2-36-15,-4-16-4 16,-1-12 42-16,-5-8 1 16,-4-3 1-16,-12-4 2 15,-13 2 6-15,-16 4 90 16,-8 1-58-16,-8 5 36 0,-14 7-37 16,2 9-8-1,1 6-33-15,6 9-11 0,1 3 2 16,-3 23-25-16,-3 10 24 15,6 7 9-15,5 1-5 16,7 2 6-16,0-7-15 16,10-8 2-16,20-11-12 15,13-14 25-15,9-6 4 16,6-9 5-16,-3-16-3 16,-5-3 0-16,-9-3-6 15,-6-3-12-15,-14 0-12 16,-5 2-4-16,-16 2 10 15,0 5 15-15,-16 2 0 0,1 6 3 16,0 5 21 0,11 7 70-16,2 5-55 0,2 0-36 15,0 20-62-15,6 17 43 16,9 12 19-16,4 11 0 16,3 7 1-16,-2 2 3 15,1 1 3-15,-5-1-2 16,-8 1-2-16,-2-5-1 15,-2-12-1-15,-1-11 0 16,-1-17-1-16,-1-14 1 16,1-8 1-16,-1-3 8 15,4-23 52-15,-1-22-14 16,-1-18-48-16,-3-8-13 0,0-1-15 16,-10 2 22-16,-13 2-11 15,4 7 15-15,1 11-4 16,12 12 6-16,6 13 0 15,3 10-9-15,19 7-27 16,4 8 27-16,11 0 4 16,2 14 5-16,-2 12 0 15,-4 8-2-15,-6 1 1 16,-9 1 1-16,-5-7 0 16,-8-8 0-16,-5-9 0 15,0-5 1-15,-6-7 1 16,-21 0 55-16,-12 0-35 15,-7-9-18-15,-5-6 4 16,2-2-8-16,10 0-8 0,16-2-31 16,22-3-22-16,6-4-27 15,32-6-35-15,9-7-7 16,8-4 102-16,-3-3 28 16,-7-1 40-16,-9 0 20 15,-10 3 16-15,-6 1-15 16,-8 2-23-16,-8 4 20 15,-3 3-10-15,0 4 4 16,0 7 2-16,-2 12-19 16,-1 5-9-16,3 6-26 15,0 15-1-15,0 21-24 16,0 22 25-16,3 16 0 0,8 4-1 16,2-2 1-1,2-11 0-15,1-17-10 0,-2-12-33 16,-2-13 12-16,-3-6 14 15,-4-8-39-15,-1-9-66 16,-4-9-95-16</inkml:trace>
  <inkml:trace contextRef="#ctx0" brushRef="#br0" timeOffset="-147563.39">3468 8405 694 0,'0'0'38'0,"0"0"-10"0,87-44-21 16,-41 32 3-16,6 1-2 16,2 3-4-16,1 1-4 15,12 5-17-15,0-6-119 16,-4-6-213-16</inkml:trace>
  <inkml:trace contextRef="#ctx0" brushRef="#br0" timeOffset="-146874.85">1850 8895 172 0,'0'0'117'0,"0"0"-23"15,0 0 14-15,0 0 1 16,0 0-2-16,0-84-39 16,-3 72-26-16,-3 2-21 15,-5 1-6-15,0 1-9 16,-6 4-6-16,-8 1 0 16,-15 3-4-16,-13 3-5 15,-14 17-49-15,-7 10-19 16,2 5-4-16,11-2-70 15,13-5-248-15</inkml:trace>
  <inkml:trace contextRef="#ctx0" brushRef="#br0" timeOffset="-145358.54">2236 9365 353 0,'0'0'11'16,"0"0"-11"-16,2 88 33 16,-7-38-10-16,-10 8 2 15,-6 0-12-15,2-1-6 16,0-2-2-16,5-7-2 16,5-9 7-16,0-5 12 15,9-14-12-15,-4-9-3 16,4-9-2-16,0-2 19 15,0-26 164-15,19-18-188 16,0-19-46-16,3-9-17 0,-6-4-18 16,-1 0 8-1,0 6 5-15,0 12 22 0,-5 14 46 16,-1 15 27-16,-1 15 59 16,-2 11-17-16,1 3-64 15,2 7-5-15,0 20-7 16,1 9 7-16,-2 7 0 15,-2 8 5-15,-6 0-5 16,0-3 2-16,0-7 0 16,-9-11 0-16,-6-11 0 15,2-9 1-15,-2-9-2 16,-7-1 5-16,-3-13 2 0,-3-12-2 16,1-6 2-16,5-4-1 15,14-2-7-15,8 0-1 16,27-1-34-16,27 2-4 15,7 0 8-15,0 1 24 16,-6 3 7-16,-13 1 8 16,-9 1 25-16,-11 4 33 15,-10 0 16-15,-7 4-8 16,-5 0-9-16,0 5-28 16,0 6-4-16,0 5-5 15,-4 6 4-15,4 0-32 16,-1 19-11-16,1 19-21 15,0 12 30-15,0 8 0 16,6 2-10-16,9-8-7 16,-3-10-3-16,6-11-9 0,-6-13 1 15,-4-8 9-15,0-7 14 16,0-3 1-16,-2-3 6 16,2-21 0-16,1-5-72 15,-4-2-11-15,-5 6 83 16,0 8 18-16,0 9 59 15,0 5 24-15,0 3-92 16,0 0-9-16,6 13-98 16,12 7 98-16,1 4-1 15,10 0-8-15,14-5-29 0,8-10-7 16,15-9 8 0,6-6-17-16,0-23-19 0,-6-11 26 15,-11-5 34-15,-14-6 13 16,-18 4 35-16,-7 5 85 15,-16 8-5-15,0 4 1 16,-12 7-34-16,-6 6-33 16,2 7-39-16,9 10-3 15,-1 0-7-15,1 17-20 16,5 13 15-16,0 4 1 16,2 1-8-16,0-1 2 15,11-7-10-15,4-6 5 16,-2-9-7-16,-2-7 0 15,3-5-4-15,2-2 26 16,-2-18 11-16,-4-6-3 0,-3-2 1 16,-7 0 12-16,0 3-1 15,0 3 5-15,-9 6-11 16,0 7-8-16,3 4 7 16,5 5-13-16,1 0 0 15,0 5-40-15,3 12-31 16,16 8 71-16,11 1 2 15,10-5-2-15,9-4-2 16,3-9-6-16,-2-8-8 16,-4-8 6-16,-6-23 10 15,-7-10 3-15,-9-4 0 16,-6-2 35-16,-9 1-32 0,-5 10 13 16,-2 7-1-16,-2 12-16 15,0 7 16-15,0 10 22 16,3 0-40-16,3 2-8 15,1 16-39-15,5 12 47 16,-3 9-2-16,0 7 2 16,-5 6 0-16,-3-2 0 15,-1-13-1-15,0-14 1 16,0-12 0-16,0-8-6 16,-17-3 6-16,-13 0 18 15,-7 0-11-15,-5-15-7 16,4-4-4-16,11 2-22 15,16 3-19-15,11 2-50 0,16 0-82 16</inkml:trace>
  <inkml:trace contextRef="#ctx0" brushRef="#br0" timeOffset="-145026.96">3914 9036 556 0,'0'0'59'0,"0"0"4"16,0 0-37-16,0 0-11 16,0 0 0-16,72-75 14 15,-59 58 5-15,-3-2 5 0,-8-3-9 16,-2 2-17 0,0-3-1-16,-22 3-10 0,-5 6-2 15,0 7-7-15,0 7 5 16,8 0 1-16,1 23-18 15,6 10 10-15,5 11-10 16,7 9-14-16,0 1 3 16,13 2-12-16,17-7-30 15,10-15 49-15,9-17-2 16,1-14 25-16,0-3 9 16,-2-16-9-16,-8-13-108 15,-10-10-325-15</inkml:trace>
  <inkml:trace contextRef="#ctx0" brushRef="#br0" timeOffset="-144192.49">2193 9350 382 0,'0'0'137'15,"0"0"-89"-15,0 0-23 0,0 0 43 16,0 0-31 0,0 0-16-16,-5-34-17 0,0 25 0 15,0 1-3-15,2-3 1 16,0-3-2-16,3-3-8 15,0-2-44-15,3 2-34 16,10 2 42-16,-2 3 31 16,-2 7 13-16,1 5 2 15,-2 0-2-15,-1 1-4 16,1 15 1-16,-1 6 0 16,-6 7 1-16,-1 0 2 15,0 2 2-15,0-4-2 16,-16-2 0-16,-6-4 0 15,-1-2 10-15,-6 0 11 16,2-3-7-16,-2 0-8 0,7-1-5 16,1-1-1-16,9-5-76 15,8-9-342-15</inkml:trace>
  <inkml:trace contextRef="#ctx0" brushRef="#br0" timeOffset="-144040.07">2235 9469 472 0,'0'0'81'16,"0"0"-24"-16,0 0-17 0,0 0 22 15,0 0 12 1,0 0-29-16,-11 5-45 0,11 5-100 16,0-2-23-16,0-5-110 15</inkml:trace>
  <inkml:trace contextRef="#ctx0" brushRef="#br0" timeOffset="-140796.6">6404 8011 3 0,'0'0'146'0,"0"0"-83"0,0 0-24 16,0 0 8-16,0 0 15 15,0 0 34-15,10-29-18 16,-9 22-18-16,-1-1-8 16,0 1-17-16,0 0 0 15,0 3-6-15,0 2-6 16,0 2-12-16,0 0-11 16,0 0-3-16,0 6-61 15,0 15 48-15,0 8 14 16,0 5-2-16,-16 4 2 15,0 2 2-15,-5-1 0 0,0-3 2 16,3-2 1 0,2-5-2-16,4 0-1 0,1-3 0 15,4 1 0-15,5-1-55 16,1-5-99-16,1-10-169 16</inkml:trace>
  <inkml:trace contextRef="#ctx0" brushRef="#br0" timeOffset="-140378.05">6116 8724 314 0,'0'0'148'0,"0"0"-75"16,0 0-59-16,0 0-9 0,0 0-5 16,0 0 8-16,16 16 3 15,11-13 31-15,3-3 7 16,10 0-12-16,0 0-4 16,8-7-19-16,6-5-9 15,3 3-5-15,-2-3-37 16,-13 2-76-16,-17 0-38 15,-22 0-142-15</inkml:trace>
  <inkml:trace contextRef="#ctx0" brushRef="#br0" timeOffset="-140200.06">6383 8739 597 0,'0'0'153'16,"0"0"-73"-16,0 0-47 16,0 0-33-16,0 0-69 15,0 0-344-15,10-21 164 16</inkml:trace>
  <inkml:trace contextRef="#ctx0" brushRef="#br0" timeOffset="-134519.93">9175 10751 78 0,'0'0'430'15,"0"0"-348"-15,0-77-14 0,0 63-23 16,0 6-33 0,0 3-8-16,0 1 16 0,0 4 5 15,0 0-1-15,0 0-14 16,1 5-10-16,1 21-15 15,1 21 13-15,-3 12-2 16,0 14 2-16,0 7 2 16,-11 1 1-16,-5-7-1 15,-3-5 2-15,0-8 0 16,2-11-2-16,0-10 0 16,1-9-1-16,6-14-24 15,5-12-43-15,5-5-52 16,0-36 119-16</inkml:trace>
  <inkml:trace contextRef="#ctx0" brushRef="#br0" timeOffset="-134237.19">9142 10497 604 0,'0'0'35'15,"0"0"-35"-15,0 0 24 16,100-61-16-16,-73 62-7 16,1 26-2-16,0 13-4 15,-5 11 5-15,-5 5-3 16,-12 2-3-16,-6-6-24 0,-15-5-4 16,-18-5 34-16,-15-10 4 15,-7-6 1-15,-4-5-4 16,-1-4 0-16,7-3 2 15,6-1-3-15,13-3-19 16,14-6-231-16</inkml:trace>
  <inkml:trace contextRef="#ctx0" brushRef="#br0" timeOffset="-133371.2">9485 11136 276 0,'0'0'37'0,"0"0"25"15,83-46 25-15,-47 20-5 16,3-8-25-16,2-4-9 0,-3-7 4 16,-3-1-32-16,-13-2 3 15,-7-2-5-15,-12 1 8 16,-3-1-8-16,-9 3-5 15,-15 5-13-15,0 9 9 16,5 10 2-16,6 12-5 16,5 5-1-16,5 6-5 15,0 11-20-15,0 21-6 16,0 15 24-16,3 14 2 16,0 7-1-16,9 5 1 15,8 1 0-15,0-4-1 0,-2-5-3 16,-3-10-29-1,0-13-36-15,4-14 3 0,7-9-4 16,11-14 40-16,5-5 20 16,10-10-17-16,-1-21-60 15,-5-6 52-15,-9-4 35 16,-15 0 122-16,-9 3 21 16,-10 5-15-16,0 10-17 15,0 4-74-15,0 8-11 16,-9 5-26-16,0 6-5 15,-3 0-6-15,-7 4-20 16,-5 18-6-16,-4 10 29 16,-2 7-14-16,4 9-12 0,5 1-14 15,10-3-27 1,9-11 4-16,2-12 18 0,5-14-3 16,15-9 56-16,3-11 34 15,0-15 70-15,-4-6-16 16,-3-1-30-16,-7 2 1 15,-9 3-39-15,0 3 2 16,0 7-14-16,-3 5-8 16,-3 5-5-16,1 8 3 15,5 0-19-15,0 13-164 16,0 15 177-16,14 11 8 16,7 2 0-16,7 2-4 15,3-4 4-15,4-9-3 16,1-11-78-16,9-12 0 0,-3-7-65 15</inkml:trace>
  <inkml:trace contextRef="#ctx0" brushRef="#br0" timeOffset="-133004.6">10318 11006 777 0,'0'0'75'0,"0"0"-75"16,0 0-16-16,0 0 7 0,0 0 7 16,10 82 2-1,-10-55 0-15,0-5 1 0,0-5-1 16,0-3 2 0,0-9 0-16,0-4-2 0,0-1 0 15,0 0 13-15,3-18 36 16,7-12-47-16,5-6 1 15,0-4-3-15,4 2-16 16,0 7-8-16,1 10 20 16,1 8-6-16,-3 10 3 15,0 3 2-15,-1 0-7 16,-1 16 10-16,0 6-1 16,-4 5-2-16,-1 3 0 15,-3 1 2-15,0 0-10 16,-3-3-52-16,-4-6-76 15,-1-13-63-15</inkml:trace>
  <inkml:trace contextRef="#ctx0" brushRef="#br0" timeOffset="-132498.66">10682 10914 817 0,'0'0'14'0,"0"0"18"16,0 0-32-16,0 0-18 15,0 0 12-15,0 0 1 16,20 75 4-16,-20-47 1 16,0-6 0-16,-1-4 1 15,-1-7 1-15,2-5-2 16,0-4-3-16,0-2-19 0,0 0 22 16,5-15 34-16,14-11-34 15,6-8-7-15,-1 5-7 16,3 7 14-16,-6 7-3 15,-4 6-8-15,-4 9 4 16,-7 0-3-16,0 5-22 16,-3 17 12-16,-3 3 9 15,0 6 5-15,0 4 4 16,0-1 1-16,0-7 1 16,0-9-35-16,0-9-34 15,0-9 37-15,7 0 32 16,10-18 52-16,7-13-52 0,4-9 0 15,-1 2 8-15,-4 5 4 16,-6 7 15-16,-6 10-1 16,-3 9-5-16,-5 7-10 15,-1 0-11-15,-1 7-38 16,2 15 27-16,-3 4 5 16,0 5 6-16,0 3-3 15,0 1 6-15,0-3-6 16,0-7 3-16,0-9-83 15,0-11-59-15,0-5-49 16</inkml:trace>
  <inkml:trace contextRef="#ctx0" brushRef="#br0" timeOffset="-132339.42">10926 10721 857 0,'0'0'31'15,"0"0"-31"-15,0 0-132 16,0 0 71-16,21 112-20 16,-21-60-73-16,0-9-220 15</inkml:trace>
  <inkml:trace contextRef="#ctx0" brushRef="#br0" timeOffset="-131836.92">11144 11112 794 0,'0'0'52'16,"0"0"-52"-16,0 0-22 16,0 0-8-16,0 0 30 15,0 0 0-15,25 28 0 16,-16-25 0-16,3-3 3 16,7 0 0-16,4 0 2 15,5-12-5-15,4-9 0 16,-4 1 4-16,-4-2-2 15,-8 4 17-15,-5 4 31 16,-4 5-13-16,3 3-22 16,4 3-15-16,14 3-7 15,10 0 2-15,11 0-5 16,3 3-3-16,-1 4-16 0,-2-2 1 16,-3-1-4-16,-1-4-13 15,-6 0 13-15,-5-1 10 16,-7-13 8-16,-6-3-11 15,-12-2-1-15,-9-2-35 16,0 2 5-16,-24 1 34 16,-9 1 22-16,-4 3 1 15,7 6 58-15,12 2 101 16,6 6-63-16,-2 9-97 16,-3 27 0-16,-4 17-4 0,3 13 4 15,5 6 0 1,6 7-2-16,7 2-1 0,0-2 2 15,0-10-27 1,0-16-16-16,0-14-15 0,0-15-19 16,0-13-42-16,0-11-214 15</inkml:trace>
  <inkml:trace contextRef="#ctx0" brushRef="#br0" timeOffset="-131339.98">12552 10861 880 0,'0'0'12'0,"0"0"-12"16,0 0-8 0,0 0-121-16,0 0 126 0,-45 85 0 15,20-34 3-15,-2 2 0 16,-1 2-3-16,-1-1 3 15,4-2 0-15,3-8 1 16,7-6 0-16,5-16-1 16,5-10 0-16,5-12 5 15,0 0 68-15,0-20 20 16,0-15-81-16,13-11-12 16,4-12-12-16,5-7-16 15,4-3-10-15,6 5 13 16,1 8 15-16,1 13 6 15,-1 16 4-15,-6 11 15 0,-5 14-15 16,-7 1-3-16,-2 16-1 16,-3 13-1-16,-9 10-1 15,-1 5 1-15,-9 1 2 16,-18-4-8-16,-7-10 3 16,-2-9 8-16,-2-12 0 15,2-8 3-15,1-2 1 16,4-2-1-16,4-15-1 15,12-2-1-15,15-4-1 16,17 1-53-16,36-4-217 16,22-2-136-16</inkml:trace>
  <inkml:trace contextRef="#ctx0" brushRef="#br0" timeOffset="-130473.62">12883 10864 251 0,'79'-28'150'0,"-22"6"7"16,-27 5 23-16,-20 6-30 15,-10 5-64-15,0 4-47 16,0 2-39-16,-16 1-4 15,-13 22-23-15,-8 11 2 16,-2 10 13-16,1 2-13 16,8 3-13-16,10-6 3 15,4-7 7-15,10-9-44 16,6-12 12-16,0-11 22 16,0-4 38-16,18-3 14 15,6-16 4-15,4-2-17 16,-5 1 1-16,-6 8 17 0,-9 5 58 15,-5 7-19-15,-1 0-39 16,2 0-19-16,3 9-36 16,6 11 29-16,1 4-19 15,8 3-33-15,5 0-15 16,9-6 14-16,12-10-27 16,4-9 15-16,8-2 65 15,-2-22 7-15,-3-10 33 16,-9-8 25-16,-10 0 14 15,-12 4-5-15,-11 7 29 16,-10 5-7-16,-3 7-39 16,0 7-16-16,0 4-15 15,-1 6-19-15,-10 0-12 16,-5 14-46-16,-8 13 47 0,0 8 2 16,2 8-17-16,3-1-5 15,8-2-16-15,8-10 2 16,3-13 29-16,3-11 12 15,21-6 4-15,2-1 50 16,6-18-5-16,1-4-30 16,-6-4 1-16,-5 0 15 15,-9 6-4-15,-8 5-2 16,-2 7 8-16,-3 4-5 16,0 4-19-16,0 1-9 15,0 0-6-15,1 0-45 16,4 9-48-16,4 7 64 15,3 5 24-15,4-1-46 0,10-6 0 16,4-9 26-16,9-5 17 16,6-3 14-16,1-16 4 15,-4-8 4-15,-9-2 6 16,-9-4 31-16,-12-1 15 16,-3 3-13-16,-9 0 5 15,0 8-26-15,0 6 1 16,0 7-13-16,0 7-12 15,0 3-2-15,0 0-31 16,0 6-42-16,0 15 21 16,0 10 48-16,0 6 3 15,0 3-1-15,-7 0 0 16,-2-6 0-16,2-8 1 0,4-9 1 16,-1-5 0-1,4-6 1-15,-4-5 0 0,2 2-1 16,-1-3 2-16,-3 0-2 15,-6 0-4-15,-4 0-46 16,1 0-122-16,6 0-199 16</inkml:trace>
  <inkml:trace contextRef="#ctx0" brushRef="#br0" timeOffset="-130140.94">14020 11096 563 0,'0'0'64'0,"0"0"-59"0,0 0-5 15,82-13 0-15,-54 10 2 16,6-1 0-16,1-4-1 16,1-3 4-16,-5-2 15 15,-9-1 29-15,-6-2 34 16,-10 0-23-16,-6-4-20 16,0 2-16-16,-6 0-14 15,-13 2-10-15,-3 7-1 16,1 6-6-16,-5 3 7 15,-4 5-18-15,-1 16-13 16,-3 11 20-16,-2 8 2 16,6 8-3-16,9-1 2 15,10-3 1-15,11-6-1 16,0-13-3-16,16-6 9 16,10-6 4-16,9-9 4 0,9-4 2 15,12 0-6-15,10-2-38 16,4-17-165-16</inkml:trace>
  <inkml:trace contextRef="#ctx0" brushRef="#br0" timeOffset="-129002.88">13987 10883 255 0,'0'0'103'15,"0"0"-32"-15,0 0-35 0,0 0-31 16,0 0-5-16,0 0-1 16,-69 6-2-16,62 13-2 15,4 3 5-15,3 5 5 16,0 8 1-16,4 1 1 16,11 0-5-16,3-2 0 15,-1-7-2-15,0-6-1 16,0-4-6-16,-8-3 5 15,0-4 1-15,-6-1-3 16,-3-4-4-16,0 0 3 16,-21-1 5-16,-13 0 10 15,-10 0-6-15,1-1 0 16,7-2 3-16,7-1-2 0,12 1 6 16,5-1 9-16,9 0 6 15,2 3-20-15,1 1-6 16,0 4-56-16,1-3-41 15,15-5-245-15</inkml:trace>
  <inkml:trace contextRef="#ctx0" brushRef="#br0" timeOffset="-128808.57">13793 11229 402 0,'0'0'290'16,"0"0"-156"-16,0 0-78 0,0 0-38 16,0 0-18-16,0 0-120 15,18-3-88-15,-5 10-194 16</inkml:trace>
  <inkml:trace contextRef="#ctx0" brushRef="#br0" timeOffset="-126347.3">14738 11126 244 0,'0'0'140'0,"0"0"14"16,0 0-46 0,0 0-25-16,0 0-33 0,0 0-15 15,0 0-15-15,-7-33-6 16,7 28-5-16,9 1-9 15,7 4-2-15,6 0-47 16,8 0-88-16,2 6-46 16,-4-3-146-16</inkml:trace>
  <inkml:trace contextRef="#ctx0" brushRef="#br0" timeOffset="-126204.53">15101 11090 607 0,'0'0'71'16,"0"0"28"0,0 0-78-16,0 0-21 0,0 0-299 15,0 0 133-15</inkml:trace>
  <inkml:trace contextRef="#ctx0" brushRef="#br0" timeOffset="-126047.6">15656 10999 689 0,'0'0'73'16,"0"0"-4"-16,0 0-35 0,0 0-22 15,0 0-12 1,0 0-29-16,-33-21-139 0,26 40-3 16,7-11-100-16</inkml:trace>
  <inkml:trace contextRef="#ctx0" brushRef="#br0" timeOffset="-125747.01">16030 10634 546 0,'0'0'83'16,"0"0"37"-16,0 0-61 16,0 0-59-16,0 0-20 15,15 76 19-15,-3-10 1 16,-3 11 0-16,-9 0 0 16,0-2 0-16,0-12 0 15,-3-10-27-15,-4-18-26 16,2-11 9-16,2-14-33 15,2-10-42-15,1-11-75 16</inkml:trace>
  <inkml:trace contextRef="#ctx0" brushRef="#br0" timeOffset="-125445.83">16083 10611 566 0,'0'0'8'0,"0"0"3"15,0 0-8-15,0 0-3 16,85 56 4-16,-48-15 15 16,4 9 4-16,-5 5-8 15,-4 1-8-15,-4 1-5 16,-10-4 0-16,-9-3-2 16,-9-9 0-16,0-4 0 15,-27-9 0-15,-11-4 3 0,-9-6-3 16,-5-10 0-1,-6-4-5-15,4-4 4 0,4-9 1 16,15-6 10-16,14 4 12 16,12 4-1-16,9 7-21 15,11 0-163-15,21 0-273 16</inkml:trace>
  <inkml:trace contextRef="#ctx0" brushRef="#br0" timeOffset="-124411.1">16518 11073 653 0,'0'0'43'0,"0"0"-15"0,0 0-25 16,0 0 2-16,0 0 25 15,84-41 19-15,-57 26-15 16,-4-7-5-16,-2-1-9 15,-3-5-5-15,-6 1-12 16,-11-2-3-16,-1 4-4 16,-6 4 2-16,-16 5-2 15,-5 9 4-15,-1 7-1 16,-3 8-4-16,2 21-9 16,3 16-6-16,12 9 5 15,5 9-29-15,9 2-19 16,6-8-3-16,25-15-18 0,13-17-1 15,8-21 62-15,4-5 23 16,4-30 27-16,-2-16 22 16,-4-11-27-16,-6-7 1 15,-14-2-2-15,-16 0 5 16,-18 2 45-16,-2 2-8 16,-23 9 1-16,0 15-3 15,7 14-2-15,9 17-24 16,3 8-35-16,0 22-52 15,-6 21 6-15,3 20 43 16,1 20 0-16,5 7-4 16,3 6-19-16,0-7-1 15,0-2-16-15,16-9-24 16,12-15 0-16,14-23-39 16,13-23 10-16,11-17 96 0,8-31 5 15,-1-17 17-15,-5-13 11 16,-12-2 19-16,-14 0 87 15,-21 4-20-15,-14 6-44 16,-7 8-32-16,0 16 6 16,0 12-4-16,0 12-34 15,-2 5-11-15,-2 0-24 16,-2 10-32-16,-3 17 15 16,-6 13 38-16,3 5-13 15,2-2-11-15,7-8-6 0,3-10-8 16,0-12 17-1,16-9 24-15,5-4 5 0,3 0 10 16,-4-13 5-16,2-9 14 16,-9-5-5-16,-4-1-8 15,-9 1-1-15,0 6-12 16,0 10 4-16,0 5 17 16,0 6-29-16,0 0-7 15,0 1-52-15,-1 18-2 16,-1 7 61-16,2 8-3 15,0-1-17-15,21-7-20 16,18-8-22-16,9-12 62 16,4-6 2-16,-4-5 4 0,-10-18 11 15,-8-7 43 1,-7-2-21-16,-12 1-13 0,-5 1-3 16,-6 5-13-16,0 8-7 15,0 4-3-15,-1 8 0 16,-3 5 0-16,2 0-15 15,-3 8-79-15,4 19 81 16,-1 9 12-16,2 3-7 16,9-1-22-16,21-7-17 15,11-13 12-15,11-10 35 16,-4-8-5-16,-1-6 3 16,-5-19-76-16,-3-10-289 0</inkml:trace>
  <inkml:trace contextRef="#ctx0" brushRef="#br0" timeOffset="-124269.8">17766 10685 794 0,'0'0'76'16,"0"0"-74"-16,0 0-2 16,0 0-199-16,0 0 143 15,88 50-58-15,-46-29-39 16,2-9-142-16</inkml:trace>
  <inkml:trace contextRef="#ctx0" brushRef="#br0" timeOffset="-124047.11">18104 10573 528 0,'0'0'153'0,"0"0"-7"15,0 0-56-15,0 0-26 16,0 0-51-16,0 0-13 15,-24 19-46-15,15 51 41 16,3 22 5-16,-1 7 0 16,7 3-30-16,10-6-11 15,19-15-5-15,7-16-36 16,-1-19 5-16,-5-17-20 16,-8-18-70-16</inkml:trace>
  <inkml:trace contextRef="#ctx0" brushRef="#br0" timeOffset="-123381.19">18312 11105 671 0,'0'0'23'0,"0"0"-7"16,0 0-14-16,0 0-2 16,0 0 4-16,80-54 13 15,-55 35 34-15,-4-1 7 16,-7 0-14-16,0-3-12 15,-10 1-10-15,-4 0-14 16,0 0-7-16,-3 5 1 16,-10 6-1-16,6 5-1 15,-4 6-2-15,-7 3-9 16,-8 22-12-16,-4 16 5 0,3 13-1 16,9 7-15-16,16 3-39 15,4-8-27-15,37-14 2 16,19-18 62-16,9-15 36 15,3-9-40-15,-6-12-5 16,-7-18-8-16,-11-11-9 16,-8-5 29-16,-9-5 33 15,-2 0 95-15,0-4 10 16,-2 3 7-16,-1 3-14 16,-4 5-15-16,-6 9 9 15,-3 13-28-15,-6 9-12 16,-2 13-52-16,1 0-3 0,0 24-79 15,-2 15 78-15,1 14 0 16,-3 7 0-16,0 2-8 16,0-3-6-16,0-6 1 15,0-14-3-15,0-13-11 16,0-12 12-16,0-8-12 16,0-6 23-16,0 0 8 15,0-9 76-15,-16-13-68 16,-4-6-7-16,-5 3-1 15,1 3 40-15,6 10 3 16,0 9-24-16,-3 3-19 16,-4 7-21-16,-3 18 5 15,5 4 10-15,4 5-17 16,13 2 2-16,6 1-18 16,12-3 1-16,32-4 25 0,23-9 8 15,18-8 5-15,5-13-51 16,-8-2-108-16,-14-25-238 15</inkml:trace>
  <inkml:trace contextRef="#ctx0" brushRef="#br0" timeOffset="-123002.67">16973 10760 604 0,'0'0'91'15,"0"0"-91"-15,0 0-3 16,0 0-54-16,0 0 52 0,0 0 5 16,44 16 7-16,-3-16-1 15,17 0-1-15,21 0-5 16,17 0-9-16,14 0-89 15,11-14-218-15</inkml:trace>
  <inkml:trace contextRef="#ctx0" brushRef="#br0" timeOffset="-122315.14">19913 10819 696 0,'0'0'71'15,"0"0"-33"-15,0 0-38 16,0 0-59-16,0 0-3 15,0 0 60-15,-55 127-3 16,28-55 5-16,0 6 0 16,2 0 1-16,3-2-1 15,9-11 1-15,3-19 1 16,6-18 1-16,1-20-2 16,3-8 43-16,0-22 149 15,10-23-143-15,9-16-50 16,8-8-15-16,2-6 3 0,0 0 0 15,0 2-6-15,-3 7-13 16,0 15 1-16,-4 13 4 16,1 18 19-16,-3 11 5 15,0 9 1-15,-4 4-6 16,-1 21-3-16,-4 16-2 16,-7 6 3-16,-4 4 4 15,0-4 1-15,-4-11 0 16,-13-7 2-16,-1-9-8 15,-7-6 10-15,-6-3 2 16,-1-6 3-16,-6-3-4 16,0-2-2-16,3 1-57 0,7 2-122 15,18 0-151 1</inkml:trace>
  <inkml:trace contextRef="#ctx0" brushRef="#br0" timeOffset="-121666.02">20083 11210 611 0,'0'0'112'16,"0"0"-60"-16,0 0-52 15,0 0-6-15,118-73 4 16,-72 39 2-16,2-10 1 16,-5-9 8-16,-7-1 19 0,-15-5 14 15,-11 2-8 1,-10 4-17-16,0 7-16 0,-10 8 2 15,-2 13 15-15,4 11-3 16,1 14-15-16,1 5-6 16,-3 31-41-16,-6 19 39 15,-1 19 8-15,1 15-1 16,4 9-16-16,10-8-37 16,1-10-45-16,28-19 6 15,24-20 15-15,15-19 49 16,14-14-47-16,-3-8-108 15,-1-9 40-15,-14-19 144 16,-18-8 126-16,-17 1 11 0,-13 0-8 16,-14-2-10-1,-1 1-6-15,-21-2-34 16,-8 9-45-16,0 8 2 16,8 11 2-16,6 10-35 0,-1 13-3 15,-7 22-31-15,-6 15 29 16,-3 6 2-16,5 0-1 15,11-5-6-15,10-9-12 16,6-11-12-16,8-11 21 16,19-8 10-16,10-12 2 15,9 0 5-15,6-19 2 16,-2-11-2-16,-7-3 0 16,-10-3 1-16,-12 0 12 15,-13 1 7-15,-8 1-18 16,0 7-9-16,-1 7 7 0,-6 12 5 15,4 8-12-15,0 0-3 16,-2 14-110-16,2 15 94 16,0 8 13-16,3 5-22 15,9-2-34-15,27-6 4 16,14-5 8-16,6-17-44 16,-11-12-293-16</inkml:trace>
  <inkml:trace contextRef="#ctx0" brushRef="#br0" timeOffset="-121300.19">21153 11044 842 0,'0'0'60'16,"0"0"-29"-16,0 0-31 0,0 0-28 16,0 0 23-16,28 112 4 15,-28-75-2-15,0-11 1 16,1-7 2-16,0-9 0 15,3-3 2-15,-3-5-2 16,2-2-21-16,0 0-11 16,5 0 32-16,3-19 0 15,7-7-5-15,2-4-37 16,-2-1 2-16,-1 5 40 16,-1 4 11-16,-5 6 39 15,-2 9-10-15,-1 7-8 16,-2 0-32-16,4 18-28 0,-2 10 14 15,-1 8 5-15,-4 0-1 16,2-2 0-16,-4-4-12 16,3-6-9-16,-2-9-15 15,-2-8-27-15,5-7-57 16,7-1 4-16,9-24-52 16</inkml:trace>
  <inkml:trace contextRef="#ctx0" brushRef="#br0" timeOffset="-120833.57">21559 11119 459 0,'0'0'101'0,"0"0"39"16,0 0-23-16,0 0-104 16,0 0-13-16,0 0-18 15,-4 35 10-15,-17 0 8 0,0-6 0 16,5-4 0 0,3-5 4-16,8-6-4 0,5-6 0 15,0-6-2-15,0-2 2 16,2 0 5-16,21-18-5 15,7-5-26-15,6-5-57 16,-2 3 15-16,-8 8 15 16,-9 6 53-16,-7 8 61 15,-7 3 16-15,-2 0-69 16,1 6-8-16,-1 15-16 16,4 5 1-16,-2 5 7 15,-2-5 7-15,3-9-13 0,-2-5 1 16,-1-8 13-1,2-4 5-15,5 0 33 0,4-9 55 16,3-12-81-16,2-4-4 16,0 1 3-16,1 2-7 15,-5 7-1-15,-4 6-2 16,-1 6 11-16,-7 3 6 16,1 0-12-16,-1 5-6 15,1 13-33-15,1 8 24 16,-3 3 4-16,0 1 0 15,0-7-25-15,0-6 1 16,3-5 0-16,0-11-14 16,6-1-83-16,7-20-46 0</inkml:trace>
  <inkml:trace contextRef="#ctx0" brushRef="#br0" timeOffset="-120699.79">21852 10855 855 0,'0'0'0'0,"0"0"-11"16,0 0-123-16,18 100 69 15,-18-34-39-15,-5-2-48 16</inkml:trace>
  <inkml:trace contextRef="#ctx0" brushRef="#br0" timeOffset="-120181.96">22055 11269 811 0,'0'0'44'0,"0"0"-7"15,0 0-37-15,0 0-124 16,0 0 98-16,0 0 23 16,-3 45-12-16,17-32-29 15,16-3 29-15,9-8 15 16,3-2 7-16,-3-2-7 15,-1-17 5-15,-5-1-1 16,0-2 34-16,-1-1 19 16,-1 5-22-16,0 1-4 15,2 5-18-15,6 4-3 0,8 6-10 16,9 2 3 0,12 0-5-16,10 5 2 0,9 6-12 15,1-1-14-15,0-3-34 16,-18-4-7-16,-20-3-12 15,-17 0 68-15,-17-15 11 16,-12-8 11-16,-4-3 4 16,-14-6-14-16,-23 0 7 15,-14 1 5-15,-1 8 18 16,0 12 5-16,6 11-36 16,2 14-4-16,2 26-4 15,5 18 2-15,8 20 2 0,9 18 1 16,8 9-3-1,11-1 3-15,1-9-1 0,8-20 4 16,15-15-1-16,-1-14 1 16,-1-16 5-16,-10-9-4 15,-8-7-1-15,-3-6-9 16,-8-8-99-16,-17 0-122 16</inkml:trace>
  <inkml:trace contextRef="#ctx0" brushRef="#br0" timeOffset="-118368.71">9153 12055 588 0,'0'0'65'0,"0"0"55"16,0 0-41-16,0 0-38 15,0 0-13-15,0 0-28 0,-8-61 0 16,8 72-19-16,0 15 15 16,0 11 4-16,8 10 0 15,9 8 0-15,1-2-15 16,3-3-14-16,1-7-27 16,-3-12 7-16,-3-12 3 15,-1-10 9-15,4-9 37 16,2-3 0-16,3-22 8 15,3-5-4-15,-3-5 2 16,-7-1 27-16,-6 1 10 16,-5 9 5-16,-4 9-1 15,-2 9 0-15,1 8-47 16,7 0-14-16,6 20-45 0,9 11 58 16,6 5-10-16,9 6-3 15,4-4 4-15,5-2 4 16,-5-8 2-16,-4-7-12 15,-4-10-12-15,-3-11 3 16,2 0 25-16,-2-23 2 16,-1-13 11-16,-5-3 27 15,-11-6 3-15,-10 2 4 16,-4-3-10-16,-13 3-8 16,-17 5-16-16,-6 10-13 15,8 10 0-15,5 12 0 16,7 6-39-16,9 10-119 0,5 19 4 15,2-3 0 1,5-2-204-16</inkml:trace>
  <inkml:trace contextRef="#ctx0" brushRef="#br0" timeOffset="-118135.98">10227 12046 164 0,'0'0'565'0,"0"0"-465"16,-8-91-12-16,-1 73-44 15,3 11-7-15,2 7-23 16,2 0-14-16,-2 27-31 16,-4 17 16-16,-4 17 13 15,-4 14 1-15,-3 4 1 0,2-2-3 16,2-11-24-16,5-13-10 16,2-12-16-16,5-13 4 15,-1-14-34-15,4-14-92 16,0-23-179-16</inkml:trace>
  <inkml:trace contextRef="#ctx0" brushRef="#br0" timeOffset="-117636.91">10125 12028 641 0,'0'0'34'16,"0"0"1"-16,0 0-26 15,0 0-7-15,54-85 14 16,-11 67-11-16,12-1-1 16,3 2 12-16,1 5 8 15,-7 7-1-15,-9 5-13 16,-9 0-10-16,-11 22-5 15,-16 10-29-15,-7 9-14 16,-32 7 28-16,-24 3 14 16,-12 5 6-16,-4 1-11 15,7-3-19-15,17-8-3 16,19-12 4-16,19-11-2 0,10-11 29 16,0-5 2-16,10-3 54 15,7 1 29-15,7-3-7 16,-2 4-33-16,-1 2-31 15,-5 3-10-15,-6-2-2 16,-5-3-3-16,-5 0-6 16,-3 3-8-16,-21 0 17 15,-12 2 6-15,-2-5-6 16,-1-3-4-16,8-3-8 16,8 0-2-16,9-2 10 15,14-7-2-15,0-1-92 16,32-2-363-16</inkml:trace>
  <inkml:trace contextRef="#ctx0" brushRef="#br0" timeOffset="-117202.45">10886 12132 415 0,'0'0'103'16,"0"0"-13"-16,0 0-20 15,77-84 6-15,-57 61-34 16,5-5-21-16,-4 1-8 0,-7-1 1 16,-1 2 2-16,-10-1-14 15,-3 5-2-15,-2 4-8 16,-23 5 6-16,-4 6-11 15,-3 7-1-15,2 4-6 16,2 23-9-16,7 13-2 16,2 12 5-16,11 10 1 15,8 6 1-15,0 2 14 16,25-4 3-16,10-8 0 16,3-9 5-16,-3-13 2 15,-14-11 1-15,-10-8 2 0,-11-6-1 16,0-6 1-1,-19 1 7-15,-27-1 8 0,-23 1-4 16,-14-1-14-16,-5-2-22 16,7 0-58-16,19 1-59 15,17 0-239-15</inkml:trace>
  <inkml:trace contextRef="#ctx0" brushRef="#br0" timeOffset="-116868.71">9361 12751 499 0,'0'0'26'15,"0"0"-26"-15,0 0-13 16,0 0 7-16,0 0 6 15,0 0 2-15,76 40 48 16,-5-39 17-16,21-1 1 16,20 0-29-16,13 0-23 15,11 0-4-15,-3-3-4 16,-19-3 0-16,-22 3-7 16,-33 3-1-16,-29 0 0 15,-21 0-39-15,-9 0-119 16,-21 6 80-16,-28 8 69 0,-24 0-54 15,-20-3-170 1</inkml:trace>
  <inkml:trace contextRef="#ctx0" brushRef="#br0" timeOffset="-116723.03">9661 12905 207 0,'0'0'76'0,"0"0"-57"16,0 0-16-16,0 0 6 15,0 0 91-15,81 34-27 16,-14-32-19-16,12-1-35 15,18-1-19-15,15 0-12 16,4-3-48-16,-3-9-105 16,-20-1-158-16</inkml:trace>
  <inkml:trace contextRef="#ctx0" brushRef="#br0" timeOffset="-116599.02">10541 12866 267 0,'0'0'159'0,"0"0"-65"0,0 0-4 15,0 0 23-15,0 0-24 16,0 0-32-16,-46-33-18 15,42 33-39-15,-1 5-44 16,-1 16-89-16,-1-4-42 16,4-9-230-16</inkml:trace>
  <inkml:trace contextRef="#ctx0" brushRef="#br0" timeOffset="-115465.17">11686 12282 446 0,'0'0'137'16,"0"0"5"-16,0 0-59 0,0 0-47 16,0 0-19-1,0 0-6-15,19-28-11 0,14 17 2 16,11-2 2-16,10 1-4 15,9-2 0-15,4 3-8 16,3 3-35-16,-3 0-65 16,-9 1-72-16,-19-3-343 15</inkml:trace>
  <inkml:trace contextRef="#ctx0" brushRef="#br0" timeOffset="-114889.36">12807 12045 415 0,'0'0'391'15,"0"0"-298"-15,0 0-32 16,0 0-53-16,0 0-8 15,0 0-19-15,-4 10 18 16,4 32 0-16,0 9 1 0,4 2-4 16,8-2-21-1,-1-3-16-15,5-11-3 16,-2-11-28-16,6-14 15 16,4-12 40-16,7 0 17 0,5-14 0 15,4-11-24-15,-4-3 10 16,-9 0 14-16,-12 6 51 15,-9 5 49-15,-5 6-26 16,2 8-30-16,6 3-44 16,8 0-24-16,8 8 12 15,9 7 4-15,4 1 4 16,1 0-4-16,-4-2-6 16,-6-5 3-16,-9-1 1 15,-5-6 4-15,-3-2 6 16,3-10 5-16,8-19 0 15,5-14-1-15,2-10-2 0,-8-1-2 16,-11 0 7-16,-11 4 3 16,0-2 9-16,-28 5-11 15,-10 10 11-15,-2 6-12 16,4 17-7-16,10 14-11 16,15 10-64-16,11 28-77 15,8 8 36-15,24-5-155 16</inkml:trace>
  <inkml:trace contextRef="#ctx0" brushRef="#br0" timeOffset="-113490.92">13940 12118 276 0,'0'0'126'0,"0"0"-29"16,0 0-3-16,0 0-16 0,0 0 5 16,0 0-9-16,-17-67-25 15,9 58-8-15,-5 2-12 16,-1 3-15-16,-5 2-7 15,-5 2-7-15,-10 6-8 16,-6 20 4-16,-1 9-1 16,4 9-10-16,11 3-13 15,12 3-15-15,14-5-2 16,0-8-8-16,18-12 19 16,13-13-9-16,11-12 43 15,13-2 12-15,6-23 28 16,-1-8 4-16,-10-5-11 15,-11 1 8-15,-15-4 2 0,-12 4-16 16,-12 3-8-16,0 3-10 16,-8 4-9-16,-14 10-2 15,3 5-23-15,-2 2 2 16,9 8 23-16,6 0 0 16,6 2-1-16,0 3-89 15,13 14 2-15,19 3 86 16,11-2-1-16,9-2 3 15,3-4 7-15,-4-1 10 16,-2 5 4-16,-10 3-6 16,-10 1-15-16,-12 7-4 15,-12-1 0-15,-5-2 0 16,0-3 0-16,-16-7 4 0,-4-4 0 16,0-6 4-16,1-4 5 15,1 0 3-15,1-10 11 16,3-14 21-16,5-5 1 15,9-7-33-15,1-4-12 16,37-5-37-16,20-1-81 16,17-5-57-16,8-1 23 15,-3 0-9-15,-9 0 51 16,-13 3 110-16,-16 4 56 16,-20 6 98-16,-14 8 49 15,-8 6-55-15,0 7-23 16,-8 6-53-16,-1 8-34 0,0 4-38 15,-4 20-7-15,-6 23-4 16,-1 19 7-16,-1 12 2 16,6 6-1-16,5 2 1 15,5-4-2-15,5-6-12 16,0-8-23-16,1-10 4 16,9-12-2-16,3-12-22 15,-4-11 3-15,-1-14 12 16,5-5 7-16,7-16 26 15,8-22 3-15,3-8-55 16,-2-4 61-16,-4 0 2 16,-9 4 115-16,-7 9-32 15,-3 8-23-15,-3 5-2 0,-3 10-25 16,0 6-13 0,0 5-12-16,0 3-8 0,0 0-4 15,0 0-12-15,-4 6-14 16,-12 12 23-16,-1 7 5 15,-5 4 0-15,2 3-4 16,4-1 1-16,5-4-1 16,6-6 3-16,5-4-8 15,0-4 6-15,8-1 5 16,10-3 0-16,12 1 2 16,5-6 5-16,6-2-3 15,9-1-1-15,1-1-3 16,9 4-25-16,3-1-94 15,1 0-1-15,0-3-265 0</inkml:trace>
  <inkml:trace contextRef="#ctx0" brushRef="#br0" timeOffset="-112858.14">15707 11959 580 0,'0'0'117'16,"0"-78"7"-16,0 52-70 15,-2 9-21-15,-1 9-4 16,3 8-23-16,0 1-6 16,0 28-17-16,0 16 16 0,0 16-3 15,0 10 3 1,0 4 1-16,-6-7 0 0,-9-8-3 15,3-17-6-15,2-16-2 16,5-15 7-16,5-12 4 16,0 0 5-16,0-12 22 15,7-22-1-15,15-15-26 16,0-10-15-16,0-5 5 16,-4-1-5-16,-1 2 1 15,1 9-3-15,4 8 3 16,5 10 7-16,4 12-4 15,1 10 7-15,-3 12 3 16,0 2-4-16,-4 16 1 16,-5 15 0-16,-4 9 1 15,-12 1-14-15,-4-5-24 0,-3-4 16 16,-19-9 12 0,-6-5 11-16,-5-7 2 0,-4-3 2 15,-4-8 0-15,-2 0 2 16,6 0 1-16,11 0-5 15,19 0-21-15,8 5-213 16,41 0-148-16</inkml:trace>
  <inkml:trace contextRef="#ctx0" brushRef="#br0" timeOffset="-111375.64">16317 12093 694 0,'0'0'112'0,"0"0"-25"16,0 0-51-16,0 0-36 16,0 0-7-16,0 0 1 15,-84 50-1-15,77-13-5 16,2 4-20-16,5-5-7 16,0-4-40-16,3-11-22 15,17-12 31-15,4-9 70 16,2 0 24-16,4-22-9 15,-1-9-2-15,-6-2-6 16,-8-2 35-16,-6 5 27 16,-7 3 2-16,-2 7-23 15,0 8-10-15,0 5-11 16,0 6-27-16,0 1-15 0,3 0-72 16,12 14-4-16,13 9 87 15,12 2 2-15,7-1-2 16,5-7-12-16,1-10-1 15,-5-7 17-15,-5-10 10 16,-8-15 15-16,-3-8 10 16,-6-1 4-16,-7 3-29 15,-4 4 7-15,-9 10-10 16,-4 8 9-16,-2 6-7 16,0 3-6-16,0 0-3 0,0 0-8 15,0 3-31 1,0 14 18-16,-11 7 18 0,-4 4 2 15,0 7 0-15,-4 1-13 16,4 3-18-16,0-2-7 16,12-5-44-16,3-8 4 15,22-9-25-15,22-10 31 16,13-5 26-16,5-7-52 16,2-23 99-16,-4-7 11 15,-8-8 54-15,-10-2 35 16,-9-2 10-16,-11-2-58 15,-16-2 8-15,-6-1-2 16,-7 3 11-16,-17 4 15 16,6 15-3-16,4 12-21 15,7 16-39-15,4 4-21 16,-3 14-67-16,-1 22 10 0,-1 18 54 16,2 11 2-16,3 7-3 15,1 1-2-15,2-2-19 16,0-6-10-16,0-9-18 15,0-10 10-15,0-8 15 16,8-12 7-16,5-11-20 16,4-13 39-16,4-2 2 15,5-23 27-15,5-16-16 16,3-6-8-16,-6-2 21 16,-11 4 11-16,-7 1 26 15,-6 5-1-15,-4 7-7 0,0 7-10 16,0 11-6-1,0 6-15-15,0 5-18 0,0 1-4 16,0 1-20-16,-10 19-35 16,-3 7 49-16,-2 12 3 15,0 5-14-15,1-3-12 16,5 3-7-16,8-13-39 16,1-5 0-16,18-10 13 15,24-12 60-15,12-4 2 16,9-2 9-16,-1-20-2 15,-6-5 5-15,-11-1 8 16,-12 0 0-16,-11 0 14 16,-16 1 38-16,-6 1-28 15,-4 1-43-15,-11 7 4 16,-2 7 4-16,5 11 10 0,-4 0-19 16,-1 15-16-16,-2 14 3 15,7 5-9-15,8 5-30 16,4-3 6-16,18-3 10 15,31-10-16-15,19-12 30 16,14-11 22-16,-2 0-62 16,-12-16 19-16,-17-9 43 15,-16 0 26-15,-12-1 41 16,-13 0 46-16,-10 2-14 16,-5-3-74-16,-24 2-25 15,-6 2 0-15,1 4 3 16,9 9 11-16,10 8-11 0,4 2-3 15,2 9-37-15,7 16 13 16,2 6-4-16,0 3-14 16,22-3 1-16,13-7 2 15,5-10 39-15,4-11 1 16,-5-3 5-16,-9 0 11 16,-11-7 27-16,-9-8 57 15,-7 3-29-15,-3-2-37 16,0 2-15-16,0 4-4 15,0 4-13-15,0 4-3 16,-3 0-2-16,0 16-47 16,-4 14 13-16,0 10 34 15,3 9-8-15,-2 4-7 0,3 1-10 16,1-4 7-16,2-13 10 16,0-13 9-16,0-10 1 15,0-12 0-15,0-2 8 16,0 0 15-16,0-24-23 15,-4-13-247-15</inkml:trace>
  <inkml:trace contextRef="#ctx0" brushRef="#br0" timeOffset="-110576.71">17915 12172 135 0,'0'0'134'0,"0"0"12"16,0 0-19-16,0 0-28 15,0 0-63-15,0 0-21 16,0 0 0-16,-91-71-1 0,57 67-4 15,2 4-4 1,4 0-6-16,6 4 0 0,9 16-11 16,7 9-3-16,5 6 9 15,1 6-17-15,0-3-26 16,17-6-8-16,8-9 6 16,10-10 50-16,0-10 1 15,2-3 5-15,-4-6 0 16,-4-13 15-16,-3-8 36 15,-7-2 14-15,-9-2-23 16,-4-1-1-16,-4 3-14 16,-2 2-6-16,0 6-6 15,0 7 12-15,0 6-17 0,0 4-9 16,0 4-7-16,0 2-20 16,0 23-50-16,0 14 61 15,0 8 4-15,0 6-18 16,3-5-21-16,19-9 8 15,14-9 29-15,12-10 7 16,10-11 4-16,-2-9-4 16,2 0-22-16,-2-20-113 15,-5-12-353-15</inkml:trace>
  <inkml:trace contextRef="#ctx0" brushRef="#br0" timeOffset="-110076.66">18555 12068 669 0,'0'0'124'16,"0"0"-35"-16,0 0-42 16,0 0-38-16,0 0-9 15,0 0-7-15,-10-54-15 16,-12 66 5-16,-8 13 5 16,-3 9 3-16,2 7-8 15,7 6-41-15,11-2-54 16,13-11-12-16,16-10 22 15,20-11 63-15,7-11 39 16,0-2 13-16,-4-8 22 16,-5-11 27-16,-8-5 8 0,-9-3-10 15,-8 1 6-15,-7-3-5 16,-2 2-35-16,0 6-7 16,0 7 13-16,-2 8-9 15,0 6-23-15,0 0-18 16,-3 22-108-16,-6 20 116 15,-3 14 10-15,-5 16-1 16,-2 17 0-16,-2 4 0 16,0 3-1-16,0-7 2 15,-2-12 0-15,1-9 0 16,2-15 0-16,2-14 2 16,8-17-2-16,8-13 0 15,2-8 3-15,1-1 124 16,1-4-38-16,-2-19-59 0,2-16-30 15,0-8-25-15,0-7 2 16,8-1 15-16,8 2 2 16,14 6-55-16,16-1-102 15,9 1-209-15</inkml:trace>
  <inkml:trace contextRef="#ctx0" brushRef="#br0" timeOffset="-109544.46">18881 12315 767 0,'0'0'28'0,"0"0"-28"16,80-39-10 0,-32 23-48-16,1-6 10 0,-3-2 48 15,-11-3 1-15,-12 0 7 16,-10 1 30-16,-7 1 7 15,-6 1-18-15,-3 1-22 16,-19 3-5-16,-7 7 0 16,-13 9-1-16,-8 4-1 15,-10 14-2-15,-3 20-3 16,5 8 5-16,10 8-12 16,14 3-18-16,19-2-24 15,15-3 19-15,31-10-3 16,32-13 17-16,19-17 23 0,9-8 2 15,-5-13 6-15,-7-15-6 16,-12-4 10-16,-11-4 1 16,-12 1-1-16,-6-2-11 15,-11 2-1-15,-8 1-18 16,-5 3 12-16,-3 6 6 16,-2 7 11-16,-3 5 9 15,0 10 1-15,2 3-21 16,-2 3-14-16,0 22-35 15,-6 6 32-15,0 5 8 16,-5 6 4-16,-16-4 2 16,-1-3 3-16,2-7 2 15,3-4 5-15,2-2-1 16,-2-3-4-16,-5-1-2 0,-5-4-27 16,-1-11-151-16</inkml:trace>
  <inkml:trace contextRef="#ctx0" brushRef="#br0" timeOffset="-109397.95">19409 12326 855 0,'0'0'94'16,"0"0"-38"-16,0 0-46 16,0 0-10-16,0 0-107 15,0 0-36-15,-18 43 17 16,-6-23-148-16</inkml:trace>
  <inkml:trace contextRef="#ctx0" brushRef="#br0" timeOffset="-107729.86">12838 12922 91 0,'0'0'72'0,"0"0"-69"0,0 0-3 16,0 0-28-16,-85-25 13 15,55 25 12-15,-4 0-4 16,0 0 5-16,-2 0 2 15,5 0 0-15,1 0 7 16,1-4 34-16,3 0 22 16,-2 1 2-16,-5 0 1 15,-2 1-41-15,2 1-11 16,2 0 11-16,6 0 13 16,11 1 13-16,8-2-3 15,6 2 18-15,0 0-59 16,20 0 8-16,33 0-15 0,29 0 24 15,38 0-1 1,32-1-6-16,36 1-7 0,36 0-7 16,19 0-6-16,15 0 2 15,-9 4-27-15,-12 1 1 16,-18-1-6-16,-23-1-11 16,-27-3 30-16,-35 0 14 15,-42 0 3-15,-38 0 0 16,-34 0 5-16,-20 3-8 15,-35 6-36-15,-44-1-28 16,-41-5-330-16</inkml:trace>
  <inkml:trace contextRef="#ctx0" brushRef="#br0" timeOffset="-106847.15">12378 13046 295 0,'0'0'97'0,"0"0"5"16,0 0-38-16,0 0 33 15,0 0-40-15,0 0-2 16,-35-39-55-16,35 68-7 16,0 17-3-16,0 22 10 15,0 16 0-15,0 8 0 16,0 1 2-16,-10-4-2 16,1-15 0-16,3-13-3 15,1-15 3-15,4-19 0 16,1-13 0-16,0-9 0 0,0-5 3 15,0 0 7-15,0 0 29 16,19-14 8-16,9-6-47 16,11 3-24-16,8 3 2 15,11 4-3-15,12 8 3 16,12 2 9-16,16 0 7 16,13 12 6-16,21 2-2 15,22 3 2-15,25-2-5 16,15 2-6-16,17-6-34 15,3-3-15-15,1-6 15 16,-3-2 29-16,-18 0 16 16,-21-4 30-16,-38 0 25 0,-33 1 0 15,-32 3-29 1,-27 0-6-16,-22-2-10 0,-11 2-2 16,-10 0 44-16,0-3 3 15,0-2-22-15,-10 1-30 16,-7-1-3-16,-5 4-6 15,-3 1-21-15,1 0-55 16,1 4-35-16,0-1-37 16,13-3-174-16</inkml:trace>
  <inkml:trace contextRef="#ctx0" brushRef="#br0" timeOffset="-106463.99">15067 12878 606 0,'0'0'56'16,"0"0"28"-16,0 0-30 16,0 0-17-16,0 0-18 15,0 0-19-15,0-14-14 0,0 72 11 16,1 20 3-16,0 11 1 16,1 6 1-16,0 1-1 15,2-1-1-15,2-11-25 16,1-9-2-16,-1-13-10 15,1-15 12-15,-4-14-14 16,3-16 11-16,1-9-46 16,-3-8-38-16,4-17 8 15</inkml:trace>
  <inkml:trace contextRef="#ctx0" brushRef="#br0" timeOffset="-106299.16">15099 13515 628 0,'0'0'197'16,"0"0"-139"-16,0 0-11 15,0 0-47-15,0 0-11 16,0 0-168-16,7 31-27 16,-30-16-260-16</inkml:trace>
  <inkml:trace contextRef="#ctx0" brushRef="#br0" timeOffset="-105357.38">12853 13210 434 0,'0'0'44'0,"0"0"60"0,0 0-49 15,0 0-46 1,0 0-9-16,0 0 0 16,0 44 2-16,0-1 3 0,-4 6 1 15,-11 6-3-15,0-1 0 16,-1-4-1-16,3-7-2 15,2-6-23-15,2-5-69 16,1-16-60-16,4-15-217 16</inkml:trace>
  <inkml:trace contextRef="#ctx0" brushRef="#br0" timeOffset="-104967.35">12853 13065 432 0,'0'0'57'0,"0"0"-6"16,0 0-31-16,81-58-19 15,-53 51-1-15,1 2 1 16,-4 3 2-16,-7 2 1 16,-5 4-4-16,-9 15-2 15,-4 11-3-15,0 8 5 0,-20 7 1 16,-10 2 5-16,-2-4-1 16,-2-5-4-16,-1-7-1 15,5-8 4-15,3-8-4 16,0-5 0-16,3-3 13 15,0-6 12-15,7-1 3 16,1 0-14-16,7 2-14 16,6-1-35-16,3-1-181 15</inkml:trace>
  <inkml:trace contextRef="#ctx0" brushRef="#br0" timeOffset="-104131.89">13092 13291 645 0,'0'0'94'0,"0"0"-45"16,0 0-49-16,0 0-1 0,0 0-1 15,78 111 2-15,-75-60 0 16,-3 1 0-16,0-9 0 16,0-8 1-16,0-9 0 15,0-9-1-15,0-9-1 16,0-8-9-16,1 0 10 15,7-16 3-15,5-14-3 16,4-7-47-16,3-6-26 16,6 2-54-16,0 4-20 15,4 4-101-15,-3 6 155 16,-6 9 93-16,-11 7 134 16,-7 8 76-16,-3 3-82 15,0 0-117-15,0 3-6 16,0 14-1-16,-4 8 4 15,-1 3 14-15,1 4-12 0,4 4 1 16,0-1-8-16,0-4 3 16,16-10-6-16,9-11 6 15,5-10 22-15,5-1 15 16,-2-23 2-16,-4-7-13 16,-6-5-15-16,-11-1-17 15,-12-1-31-15,-8 1-19 16,-28 1 3-16,-8 4 3 15,-1 8 31-15,11 7 13 16,13 8 1-16,12 6 1 0,9 3-4 16,0 0-12-16,0 9 7 15,14 6 5-15,16 7 2 16,11 3 17-16,7 2 20 16,4-1-10-1,-3 0-10-15,-4-4-4 0,-5 2 6 16,-7-4-3-16,-9 6 5 15,-8 6-14-15,-12 7-7 16,-4 9 0-16,0 10-2 16,-20 2 4-16,-7 3-2 15,-7-7 4-15,1-10-3 16,4-11 1-16,10-10-2 16,7-13 1-16,5-7-1 15,4-2-18-15,-3-3 1 16,4-8 10-16,2-18-324 0</inkml:trace>
  <inkml:trace contextRef="#ctx0" brushRef="#br0" timeOffset="-103847.38">13780 13554 689 0,'0'0'30'16,"0"0"42"-16,0 0-68 15,0 0-4-15,0 0 0 16,0 0 0-16,77-70 3 16,-68 62 3-16,-3 1-4 0,0-3 5 15,-6 3-6-15,0-2-1 16,-6 2-1-16,-7 1-16 16,-5 2-29-16,3 4 11 15,3 0 1-15,2 7-11 16,9 13 20-16,1 6 4 15,3 7 13-15,18 6 1 16,6 2-32-16,7-9-60 16,5-13-91-16</inkml:trace>
  <inkml:trace contextRef="#ctx0" brushRef="#br0" timeOffset="-103450.02">14131 13300 628 0,'0'0'160'16,"0"0"-77"-16,0 0-68 16,0 0-15-16,0 0-7 15,-40 83 5-15,40-31-4 16,3 2 4-16,8-4 2 16,3-5-6-16,-2-11-45 15,1-12-20-15,1-14 11 16,7-8 60-16,5-22 25 15,14-17-8-15,1-14-6 16,-1-2-11-16,-8 1-2 16,-14 4-8-16,-16 1 10 15,-2 6 32-15,-20 9-15 0,-2 7 23 16,6 12 11-16,5 7-2 16,8 8-49-16,3 13-5 15,0 22-31-15,0 18 36 16,0 9 1-16,9 9-1 15,2 4 0-15,2-4 0 16,-1-4-10-16,4-12-24 16,-5-13-17-16,-3-16-18 15,1-12-99-15,-3-14-48 16</inkml:trace>
  <inkml:trace contextRef="#ctx0" brushRef="#br0" timeOffset="-103269.07">14385 13343 376 0,'0'0'487'0,"93"-46"-469"15,-35 37-18-15,9 4 0 16,-3 2 0-16,-3 0 0 16,-12 0-16-16,-16 0-32 15,-15-2-55-15,-18-7-48 16,-5-6-323-16</inkml:trace>
  <inkml:trace contextRef="#ctx0" brushRef="#br0" timeOffset="-103112.84">13498 13089 768 0,'0'0'0'15,"0"0"-6"-15,0 0-148 16,91 66-48-16</inkml:trace>
  <inkml:trace contextRef="#ctx0" brushRef="#br0" timeOffset="-102527.47">13754 13827 576 0,'0'0'70'15,"0"0"65"1,0 0-64-16,0 0-29 0,0 0-37 16,0 0-5-16,23-28 0 15,-13 68-1-15,0 17 1 16,-3 12 0-16,-1 11-1 16,-6-2-35-16,0-4-63 15,-4-18-101-15,-14-18-282 16</inkml:trace>
  <inkml:trace contextRef="#ctx0" brushRef="#br0" timeOffset="-101802.46">10919 14388 114 0,'0'0'50'0,"0"0"-50"16,0 0 3-16,0 0 12 16,0 0 60-16,0 0 18 15,128-17-11-15,-61 12-9 16,31 3-13-16,34 2-24 15,44 0-19-15,46 3-12 16,40 9 0-16,33 2-4 16,24-2-2-16,14 0-3 15,12-2-39-15,3-4 8 16,1-2 25-16,-8 5 10 16,-11-3 3-16,-15 6-3 0,-10-1 5 15,-19 0-5 1,-15-2 0-16,-25-4-4 0,-24-3-15 15,-37-2 17 1,-37 0 2-16,-38-12 6 0,-38 1 14 16,-35 2-9-16,-26 3 16 15,-11 3-27-15,-39 3-17 16,-24 0-168-16</inkml:trace>
  <inkml:trace contextRef="#ctx0" brushRef="#br0" timeOffset="-101012.85">10963 14454 331 0,'0'0'122'15,"0"0"55"-15,0 0-67 16,6-74-26-16,-4 66-28 16,-1 3-18-16,2 5-26 15,3 0-12-15,2 22-9 16,1 14 5-16,-8 17 0 16,-1 8 3-16,0 9-18 15,-19 6-22-15,-1 3-25 16,-1-7-63-16,-1-14-109 15</inkml:trace>
  <inkml:trace contextRef="#ctx0" brushRef="#br0" timeOffset="-100487.41">10020 14962 168 0,'0'0'19'0,"0"0"-17"16,0 0 4-16,0 0 18 15,0 0 39-15,0 0 8 16,2-7-16-16,40-1-50 15,24-1 14-15,29-3 27 16,28 2 18-16,26-2-5 16,19 2-7-16,15 2-23 15,-1 2-22-15,-14 3-12 0,-18 3 11 16,-22 0-12-16,-23 0 1 16,-23 0-31-16,-26 0 11 15,-23 0-7-15,-19-2-12 16,-14-1 4-16,-12 1 18 15,-26 2-60-15,-15 0-4 16,-19 0-128-16</inkml:trace>
  <inkml:trace contextRef="#ctx0" brushRef="#br0" timeOffset="-99737.13">10182 14841 376 0,'0'0'97'0,"0"0"59"15,0 0-38-15,0 0-43 16,0 0-27-16,0 0-48 15,36-27-1-15,-36 54-11 16,-6 11 12-16,-9 11 2 16,3 6-1-16,0 4 0 0,3-3-1 15,8-1-11 1,1-9-28-16,0-9 6 0,4-11 4 16,8-9-9-16,-5-5-25 15,1-5-16-15,-5-3 41 16,-3-1-15-16,1 0-43 15,1-3 27-15,7 0 54 16,4 3 15-16,11-3 32 16,12 0 10-16,13 0 5 15,15 0 27-15,22-3-6 16,19-2-20-16,19 0-23 16,11-2-25-16,3 4 0 15,-1 1 0-15,-6 2-12 16,-5 0-9-16,-13 0 12 15,-10 0-15-15,-17 0 12 0,-23 0 2 16,-20-1 10-16,-23-5 1 16,-15-4 8-16,-5-1 70 15,0-3-61-15,-14-3-18 16,-1 0-16-16,-2-3-34 16,4-7-9-16,-2-2 7 15,4-5 5-15,1-3 25 16,3 2 22-16,-2 2 54 15,1 5 6-15,3 6-2 16,0 10 0-16,3 2-8 0,1 8-3 16,1 0-13-1,0 2-8-15,0 0-7 0,0 0-13 16,0 0-6-16,0 19-9 16,4 12 9-16,10 14 0 15,2 9 1-15,-3 3-2 16,-2 0-3-16,-1-6-69 15,-1-9-22-15,0-14-37 16,0-16-282-16</inkml:trace>
  <inkml:trace contextRef="#ctx0" brushRef="#br0" timeOffset="-99138.9">13669 14587 488 0,'0'0'52'16,"0"0"63"-16,0 0-32 15,0 0-21-15,0 0-23 0,0 0-27 16,37-61-6-16,-29 61-6 16,5 19-4-16,-2 14 3 15,-2 10 0-15,-5 15 1 16,-4 4 0-16,0 5 0 16,-9-3-8-16,-14-6-93 15,-6-15-83-15,-1-13-130 16</inkml:trace>
  <inkml:trace contextRef="#ctx0" brushRef="#br0" timeOffset="-98754.72">13068 14979 468 0,'0'0'170'0,"0"0"-64"16,0 0-59-16,0 0-41 0,0 0 1 15,0 0-7 1,70-10 2-16,-18 8 6 0,17 2 0 15,17 0-1-15,22 0-6 16,13 0-2-16,14 0 1 16,18-1-1-16,2-12-3 15,3-1 1-15,-7 0 1 16,-20-2 0-16,-27 3 4 16,-31 3-4-16,-31 3 4 15,-24 3-4-15,-18 4-9 16,-29 0-47-16,-36 0-93 15,-29 5-150-15</inkml:trace>
  <inkml:trace contextRef="#ctx0" brushRef="#br0" timeOffset="-98039.24">12998 14905 468 0,'0'0'163'0,"0"0"-17"16,0 0-81-16,0 0-36 16,0 0-29-16,0 0-9 15,27 34 9-15,-18 3 0 0,-2 9 0 16,-2 8 0-1,-2 3 0-15,-3-3-1 0,0-1-3 16,0-8-41-16,-9-7-23 16,0-7-10-16,-1-7 4 15,6-5-16-15,4-8 23 16,0-6 22-16,4-2 31 16,16-3 14-16,1 0 27 15,6 0 29-15,6 0 3 16,9-5-9-16,16-1-2 15,20 3-1-15,18 1-7 16,20 2-21-16,8 0-10 16,8 0-6-16,2 0-1 15,-2-9-2-15,-3-3 0 0,-4-4-4 16,-10 0-10-16,-13-4-1 16,-22-2-3-16,-27 2-4 15,-21-2 12-15,-22 0 10 16,-10 0-12-16,0-3 9 15,-10 4-35-15,-6-1 13 16,2 0 25-16,-1 1 4 16,3 0-3-16,-2 3 1 15,0-2 2-15,-1 2 24 16,2-2 23-16,0 0-7 16,2 1 24-16,2 3-16 15,1 3 2-15,7 8-16 16,-1 3-23-16,2 2-15 0,0 0-7 15,0 3-5-15,14 19 8 16,8 14 3-16,2 12 1 16,-8 8 0-16,-6 8-2 15,-9 1-5-15,-1 0-56 16,0-3-35-16,0-14-95 16,0-20-143-16</inkml:trace>
  <inkml:trace contextRef="#ctx0" brushRef="#br0" timeOffset="-97418.91">16766 14665 421 0,'0'0'95'0,"0"0"49"16,0 0-39-16,0 0-37 15,0 0-56-15,0 0-12 16,26-3-6-16,-27 46 5 16,-8 12 1-16,0 11 0 15,2 5 0-15,0-1 0 16,0-3-70-16,-2-4-56 16,0-12-47-16,0-12-107 15</inkml:trace>
  <inkml:trace contextRef="#ctx0" brushRef="#br0" timeOffset="-97072.53">15841 15182 339 0,'0'0'98'0,"0"0"-57"16,112-20-4-16,-44 20-3 0,14 0-13 15,12 0-14-15,18 0-1 16,13 4-1-16,13-2-4 16,18-2 12-16,7 0-8 15,0 0 4-15,-3-2-9 16,-18-5 4-16,-25-1-4 15,-28 1 17-15,-32 1 6 16,-27 3-9-16,-15 3-9 16,-15 0-5-16,-20 0-113 15,-35 11 38-15,-28-2-273 16</inkml:trace>
  <inkml:trace contextRef="#ctx0" brushRef="#br0" timeOffset="-96341.01">16102 15229 539 0,'0'0'168'0,"0"0"-41"0,0 0-72 16,0 0-50-1,0 0-5-15,0 0-6 0,0 25 6 16,-5 16 0 0,-3 9 0-16,0 5-2 0,-1 3-10 15,-3-1-70-15,2-2-17 16,2-5 69-16,4-11-95 15,4-8 40-15,4-14 6 16,26-12-37-16,15-5 82 16,11-14 34-16,10-14 112 15,9-2-7-15,11-1 44 16,5 8-39-16,3 7-60 16,2 8-36-16,-5 8-14 0,-5 0-1 15,-5 0 1 1,-4 0 0-16,-8 0-5 0,-7 0 5 15,-2 0 2-15,-9 0-2 16,-2 0 3-16,-8 0-3 16,-4-3-7-16,-4-11-32 15,-3-7-19-15,-1-3-36 16,-5-6-32-16,-2-2-36 16,-5 2 84-16,-8 1 40 15,-5 5 38-15,-4 3 11 16,0 5-5-16,0 0 22 15,-7 2 43-15,1 1 31 16,1 1-31-16,1 1-13 16,1-1 30-16,1 1 6 0,2-2-13 15,0 6-8 1,0 5-25-16,0 2-43 0,0 0-5 16,8 6-25-16,1 13 25 15,1 6-3-15,-2 3 0 16,-7 2-1-16,-1-3 1 15,0 0-2-15,-4 1 3 16,-8-1-29-16,-2-1-53 16,-1-6-91-16,2-9-223 15</inkml:trace>
  <inkml:trace contextRef="#ctx0" brushRef="#br0" timeOffset="-96182.24">17508 15357 430 0,'0'0'469'0,"0"0"-426"16,0 0-43-16,0 0-22 15,0 0-2-15,0 0-38 16,0 67-93-16,0-53-120 16</inkml:trace>
  <inkml:trace contextRef="#ctx0" brushRef="#br0" timeOffset="-95184.26">10919 15450 61 0,'0'0'17'16,"0"0"-17"-16,0 0-73 16</inkml:trace>
  <inkml:trace contextRef="#ctx0" brushRef="#br0" timeOffset="-94409.6">10890 15463 314 0,'0'0'103'0,"0"0"-6"16,0 0-5-16,0 0-24 16,0 0-33-16,23-75-2 15,-23 66-2-15,0 1 1 16,0 3 0-16,0 2-7 15,0 3-14-15,0 0-11 16,0 3-9-16,0 20-8 16,0 13 17-16,-2 7 0 15,-4 7 0-15,-3 1-5 16,-1 0-37-16,-7-3-52 16,-4-9-51-16,-4-11-73 15</inkml:trace>
  <inkml:trace contextRef="#ctx0" brushRef="#br0" timeOffset="-93691.27">10004 15732 300 0,'0'0'94'16,"0"0"33"-16,0 0-48 15,0 0 1-15,0 0-41 16,0 0 2-16,-26-13-24 16,24 12-2-16,2-1 11 15,0 1-7-15,14-2-11 16,23-1-3-16,24 3-5 16,27-1 1-16,21 2-1 15,23 0-12-15,12 0 9 0,14 0-20 16,0 0-27-1,-8 0 19-15,-14 0-29 0,-15-1 8 16,-15-5-5-16,-24-2-17 16,-19-2 59-16,-23-1 15 15,-22-4 6-15,-16 1 59 16,-2-1 17-16,-4 1-19 16,-12 1-14-16,-5 3-41 15,0 5-5-15,5 1-3 16,-2 4 0-16,6 0-2 15,3 0-1-15,3 0-4 16,6 0-25-16,0 0 6 0,0 0 3 16,0 0 9-1,0 0 5-15,0 0 9 0,0 0 9 16,0 0 1-16,0 7-7 16,2 3-1-16,3 7 0 15,1 4 4-15,0 7-3 16,0 1 1-16,1 4 0 15,0 1-2-15,-1-2 0 16,-3-1-1-16,-3-4-1 16,0-5-8-16,0-4-36 15,0-5-59-15,0-10-137 16</inkml:trace>
  <inkml:trace contextRef="#ctx0" brushRef="#br0" timeOffset="-93293.99">11209 16059 409 0,'0'0'129'0,"0"0"-79"0,0 0-15 15,0 0-35-15,0 0 5 16,0 0 2-16,-41-30 17 16,41 30-16-16,12-2-4 15,22 0 3-15,16 0-7 16,18 1 3-16,11 1-3 15,4-2-11-15,1 2-21 16,1 0 19-16,-3 0-2 16,-5 0 13-16,-14-1 2 15,-22-1-7-15,-22 0 7 16,-18-1 0-16,-1 1 0 16,-25 2-88-16,-15 0-80 15</inkml:trace>
  <inkml:trace contextRef="#ctx0" brushRef="#br0" timeOffset="-92964.77">11229 16032 666 0,'0'0'138'16,"0"0"-89"-16,0 0-49 16,0 0-3-16,0 0-2 15,0 0 2-15,-5 29 3 0,5 1 0 16,0 8 3-16,0 5-3 16,0 5 0-16,0-4 0 15,0-3-9-15,0-9-36 16,-3-11 4-16,0-7 9 15,3-8 30-15,0-1 2 16,0 0-5-16,0 2-32 16,10 0-65-16,6-5-120 15</inkml:trace>
  <inkml:trace contextRef="#ctx0" brushRef="#br0" timeOffset="-92478.23">11347 16317 222 0,'0'0'185'0,"0"0"-34"15,0 0-86-15,66-76-64 16,-40 67-1-16,6 0 0 16,-1 4 0-16,2 0 0 15,4 3 0-15,0 2 3 16,4 0-2-16,5 0 9 16,2 0 14-16,7 0-12 15,3 0-5-15,-3 0-3 16,-10 0-4-16,-10 0 0 15,-13 0 1-15,-11-2 5 16,-6-8 14-16,-5-1 49 16,0-3-29-16,0 2-13 0,-18-5-21 15,-2 1-4-15,-2 2 2 16,1 0-4-16,6 4 1 16,2 1 0-16,4 3-1 15,3 0-2-15,-1 2-6 16,2-1 6-16,1-2 2 15,-1-1 3-15,4 0-2 16,-1-1 10-16,2 5 15 16,0-1-1-16,0 4-8 15,-1 1-11-15,1 0-6 16,0 0-3-16,0 3-2 16,0 15-4-16,10 8 8 15,0 12-1-15,-2 6 2 16,-5 6-1-16,-3 2-34 0,-3-5-51 15,-19-15-112-15,1-17-367 16</inkml:trace>
  <inkml:trace contextRef="#ctx0" brushRef="#br0" timeOffset="-91826.01">9877 15840 35 0,'0'0'70'16,"0"0"16"-16,0 0 61 0,0 0-37 15,0 0-22-15,0 0-16 16,-11-62-8-16,16 56-3 16,-3 2-1-16,1 2-19 15,-3 2-10-15,3 0-27 16,0 6-4-16,6 16-7 15,3 9 5-15,-3 7 2 16,-3 7 1-16,0 1 0 16,1 0 0-16,-1-1-1 15,2-9-71-15,-1-15-169 16</inkml:trace>
  <inkml:trace contextRef="#ctx0" brushRef="#br0" timeOffset="-91359.06">9430 16128 255 0,'0'0'137'16,"0"0"-50"-16,0 0-30 16,0 0 32-16,0 0-29 15,0 0-33-15,-30-13-10 16,49 13-17-16,31 1-20 15,26 9 6-15,24 0 12 16,13-3-52-16,3-2-10 16,-3-5-3-16,-11 0 67 15,-14 0 0-15,-16-5 30 16,-15-2-14-16,-19 0 5 16,-15 4 0-16,-14 0-10 15,-9 1-3-15,0 1 56 16,-20 1-12-16,-21 0-52 0,-14 0 0 15,-7 3-10-15,3 11-94 16,10-1-89-16</inkml:trace>
  <inkml:trace contextRef="#ctx0" brushRef="#br0" timeOffset="-90796.85">9448 16167 360 0,'0'0'118'0,"0"0"36"16,0 0-65-16,0 0 3 15,0 0-41-15,0 0-12 16,-3-27-26-16,1 28-13 16,0 23-19-16,0 10 15 15,-1 14 4-15,2 7 0 0,-1 1-5 16,2-2-28-1,0-10-12-15,0-9-3 0,12-9 19 16,3-9-20-16,3-11 8 16,4-6 11-16,4 0 25 15,0 0 5-15,3-9 9 16,1-2 10-16,1 3 19 16,5 4-17-16,7 2-14 15,9 2-5-15,6 0-2 16,4 0 2-16,-3 0-2 15,-2 2-4-15,1 1 2 16,-6 0-23-16,-4-2-4 16,-8-1-6-16,-6 0 18 15,-7 0-11-15,-2-7 4 0,-3-7-45 16,-3-4-40-16,-4-3-11 16,-5-3-31-16</inkml:trace>
  <inkml:trace contextRef="#ctx0" brushRef="#br0" timeOffset="-90529.08">10353 16324 126 0,'0'0'150'0,"0"0"-32"16,0 0-7-16,-50-78-51 16,36 58 31-16,2 2-25 15,2 0-16-15,0 0 4 16,2 3-14-16,3 3 1 16,2 3-17-16,2 4-5 15,1 0-13-15,0 3-6 16,0 2-8-16,1-1-3 0,5 1 11 15,2 0-1-15,-3 0-2 16,0 0 3-16,-2 10-5 16,-1 12 2-16,1 17-1 15,-3 11 2-15,0 9 2 16,0 5 0-16,0-5-22 16,0-9-70-16,0-18-55 15,4-20-84-15</inkml:trace>
  <inkml:trace contextRef="#ctx0" brushRef="#br0" timeOffset="-90375.78">10426 16235 494 0,'0'0'227'0,"0"0"-227"16,0 0-202-16,0 0 107 15,0 0-204-15</inkml:trace>
  <inkml:trace contextRef="#ctx0" brushRef="#br0" timeOffset="-85368.24">11595 16419 124 0,'0'0'54'0,"0"0"-27"0,0 0-19 16,0 0 8-1,0 0 16-15,0 0-8 0,0 0 9 16,0-52 33-16,0 46-2 16,0 1-21-16,0-1-8 15,0 3-17-15,0 2-13 16,0 0-1-16,0 1 3 15,0 0-7-15,0 2-4 16,0 18 4-16,0 8 0 16,-2 13 20-16,-3 9 6 15,-1 15 10-15,0 13-2 16,0 17-20-16,1 13-8 16,2 14-3-16,0 0-3 15,1-7-30-15,0-7-75 16,2-21-39-16,0-15 130 0,0-15-250 15</inkml:trace>
  <inkml:trace contextRef="#ctx0" brushRef="#br0" timeOffset="-85292.83">11572 17599 10 0,'0'0'41'0,"0"0"119"15,0 0-33-15,0 0-73 16,0 0 14-16,0 0-68 16,1-87-18-16,-1 61-379 15</inkml:trace>
  <inkml:trace contextRef="#ctx0" brushRef="#br0" timeOffset="-84626.39">11624 16747 378 0,'0'0'92'0,"0"0"-55"16,0 0-26-16,0 0-8 15,0 0 4-15,0 0 17 16,31 0 21-16,7 0 1 16,10-2-24-16,19 2-15 0,15-1-6 15,15 1-2 1,10-1-55-16,1-1-33 0,-4-3-69 15,-15 5-67 1</inkml:trace>
  <inkml:trace contextRef="#ctx0" brushRef="#br0" timeOffset="-83952.63">12564 16556 379 0,'0'0'62'15,"0"0"83"-15,0 0-68 16,0 0-9-16,0 0-12 16,-3-72-22-16,3 72-25 15,-2 0-9-15,1 11-9 16,-8 19 2-16,-4 15 7 0,-5 12 2 15,-3 12 0-15,0-2-2 16,3 5 1-16,5-5 0 16,4-2-1-16,2-9 0 15,7-9-1-15,0-11 1 16,0-17 0-16,0-12 0 16,10-7 0-16,13-3 5 15,12-18 1-15,14-6-5 16,9 2-1-16,11 5-1 15,7 7-12-15,10 9 6 16,9 3 7-16,7 1-2 16,0 0 2-16,-2 0 0 15,-8 5 0-15,-4 3 1 0,-1 0 0 16,-2-2 1-16,0 1-2 16,-2-5 0-16,-10-2-6 15,-12 0-22-15,-19-6-2 16,-21-11 26-16,-21-5 4 15,-11 0 1-15,-32-2-1 16,-18 2-1-16,-18 3-5 16,-12 5-11-16,-6 4-86 15,10 6-149-15</inkml:trace>
  <inkml:trace contextRef="#ctx0" brushRef="#br0" timeOffset="-83337.35">12449 16524 440 0,'0'0'52'15,"0"0"-8"-15,0 0-12 16,0 0-24-16,0 0 8 16,0 0 8-16,-50-24 11 15,50 24 1-15,0 0-17 16,0 0-19-16,17 0-4 15,23 3 4-15,20 6 4 16,22 2-2-16,23-3-2 16,15 1-12-16,15-7-21 15,5-2-6-15,0 0 7 16,-6 0 27-16,-13-2 4 16,-22-8 1-16,-20-2 0 15,-24 2 2-15,-24-3 12 16,-16 2 34-16,-13-1 36 15,-2 2 4-15,-2 1-42 0,-13 6-30 16,-4 3-12-16,-5 0-4 16,3 12-7-16,-3 13 7 15,5 8-6-15,5 8 3 16,1 8 1-16,5 7 0 16,4 5 2-16,1 3 0 15,1-1 0-15,2-1-2 16,0-5-4-16,0-4-25 15,6-12-13-15,3-14-10 16,4-18-8-16,-3-9-46 16,-3-27-106-16</inkml:trace>
  <inkml:trace contextRef="#ctx0" brushRef="#br0" timeOffset="-83206.15">13642 16823 679 0,'0'0'96'0,"0"0"-52"16,0 0-44-16,0 0-28 16,0 0-49-16,-14 75-95 15,-3-54-210-15</inkml:trace>
  <inkml:trace contextRef="#ctx0" brushRef="#br0" timeOffset="-82488.34">11690 17575 300 0,'0'0'107'0,"0"0"-48"16,0 0-50-16,0 0 5 16,0 0 19-16,0 0-19 15,-24-2-8-15,45 2-1 16,14 0 10-16,15 0 16 15,14 0-1-15,13 0-15 16,10-3-11-16,7-2-3 16,4-4 1-16,3-5-2 15,-9 1 0-15,-9 3-4 0,-15 0-2 16,-21 4 6-16,-20 5-1 16,-19 1 1-16,-8 0-33 15,-8 0 27-15,-16 0-17 16,-4 0 11-16,3 3-26 15,2 4-69-15,11-4-54 16</inkml:trace>
  <inkml:trace contextRef="#ctx0" brushRef="#br0" timeOffset="-82021.43">12715 17396 353 0,'0'0'126'15,"0"0"1"-15,0 0-23 16,0 0-31-16,-63-73-20 16,61 69-23-16,2 4-16 15,0 0-14-15,0 0-3 16,0 14 1-16,0 11 1 16,0 13 1-16,0 8 1 15,0 4 3-15,0 0-4 16,0-5 1-16,-3-6 0 15,-1-5-1-15,1-7 1 0,3-5-1 16,0-8 0 0,0-2 0-16,7-6 0 0,6 0-1 15,3-1 0 1,0 0-1-16,2-1-3 0,4 1 3 16,4-2 2-16,5-3 1 15,6 2-1-15,12-2 1 16,11 0-1-16,15 0-1 15,10-5 1-15,7-2-1 16,3-3 1-16,-3 1-23 16,-10-1-14-16,-17 3-5 15,-18 2 26-15,-20 2 5 16,-18 1 1-16,-9-2 10 16,0 1 0-16,-15 2-45 15,-14 1-31-15,-4 0-42 16,-5 0-123-16</inkml:trace>
  <inkml:trace contextRef="#ctx0" brushRef="#br0" timeOffset="-81422.06">12579 17383 130 0,'0'0'101'15,"0"0"5"-15,0 0 7 16,0 0-14-16,0 0-69 15,0 0-17-15,29-22 18 16,1 22 4-16,11 8-8 16,8 2-3-16,3-3 3 15,11 1-9-15,2-6-9 16,13-2-7-16,10 0 2 16,9 0-4-16,4-5-7 15,-4-9-22-15,-10 0-22 16,-20 0 38-16,-16 3 13 0,-22 3 2 15,-18 1 41-15,-11 3 51 16,0-1-41-16,-11 5-31 16,-11 0-17-16,-2 0-5 15,-1 9 0-15,1 4 0 16,5 3 0-16,2 2 0 16,5 6-2-16,5-2 2 15,4 4 0-15,3-2-2 16,0 3 4-16,0 0-4 15,0 1 2-15,10 2-1 16,-1-4-1-16,0 1-4 0,2-4-1 16,-5-3 1-16,0-6 5 15,-4-3-3 1,-2 3-3-16,0-3-30 0,-2-2-84 16,-12-2-182-16</inkml:trace>
  <inkml:trace contextRef="#ctx0" brushRef="#br0" timeOffset="-81271.15">13377 17752 675 0,'0'0'185'16,"0"0"-94"-16,0 0-91 16,0 0-4-16,0 0-23 15,0 0-38-15,58 8-80 16,-47-8-112-16</inkml:trace>
  <inkml:trace contextRef="#ctx0" brushRef="#br0" timeOffset="-79024.28">12673 16709 413 0,'0'0'180'15,"0"0"-17"-15,0 0-77 16,0 0-39-16,0 0-11 0,0 0-32 15,0 0-4-15,-16-13-5 16,14 33 0-16,0 5 3 16,-1 8 2-16,0 6 1 15,2 0 0-15,1-8-1 16,0-2 0-16,0-7-8 16,3-8-15-16,15-6-3 15,4-8 8-15,8 0 16 16,4-15-6-16,0-11-16 15,-1-3-14-15,-7 0 26 16,-8 5 12-16,-8 9 3 16,-7 5 19-16,-3 10 9 0,0 0-12 15,0 0-19-15,0 0-13 16,0 11 13-16,-2 7-1 16,1 2-1-16,1 0 0 15,0 0-9-15,14-4 1 16,6-5-9-16,2-6 3 15,3-5 3-15,1 0 13 16,0-17 1-16,1-6 3 16,-1-8-2-16,-6-2 4 15,-5-1 1-15,-9 5 25 16,-6 7-6-16,0 8-25 16,-15 9-1-16,-12 5-106 15,0 0-155-15</inkml:trace>
  <inkml:trace contextRef="#ctx0" brushRef="#br0" timeOffset="-78558.25">13177 16663 529 0,'0'0'181'0,"0"0"-47"15,0 0-92-15,0 0-42 16,0 0-5-16,0 0 5 15,-51 86 2-15,36-34-1 16,3 2-1-16,3 3 2 16,2-1 1-16,4-5-3 15,3-11 0-15,0-17 0 0,0-11 0 16,0-12 1-16,0-4 3 16,7-30 17-16,7-16-21 15,7-12-5-15,1-5-8 16,-1-2 6-16,-4 6-11 15,-3 3-34-15,1 9-54 16,0 12-18-16,1 9 90 16,1 13 34-16,-4 9 30 15,-1 8 44-15,-1 4-47 16,1 18-13-16,0 10 9 16,-5 8-6-16,-3 4-3 15,-4 0-11-15,0-4-3 16,-11-8 10-16,-1-12-3 0,1-10-7 15,1-3 3-15,-5-7 3 16,-5 0 29-16,-3 0-14 16,-4-7-15-16,4-1-6 15,5 3-8-15,6 3-91 16,7 2-119-16,3 0-197 16</inkml:trace>
  <inkml:trace contextRef="#ctx0" brushRef="#br0" timeOffset="-78049">13432 16855 645 0,'0'0'156'16,"0"0"-80"-16,0 0-63 16,0 0-13-16,0 0-9 0,0 0 9 15,0 69 2-15,-5-23-2 16,1 6-4-16,-2 0-66 16,0-3-156-16</inkml:trace>
  <inkml:trace contextRef="#ctx0" brushRef="#br0" timeOffset="-76860.28">12682 17596 474 0,'0'0'150'16,"0"0"-29"-16,0 0-50 15,0 0-51-15,0 0-19 16,0 0-1-16,-9-4 0 16,9 4 0-16,0 0 2 15,0 0 2-15,7 2-1 16,6 2 1-16,3 2-3 0,0-3-1 15,-3 1 2-15,4-1-1 16,-5-3-1-16,-5 0 0 16,-1 0 3-16,-2 0 2 15,-4 0 5-15,0-5 23 16,0-2-6-16,0 1 0 16,0 0-16-16,0 3-8 15,-4 1-2-15,0 1-1 16,1-1 0-16,0 1-1 0,3-1 1 15,0 2-25 1,0 0-27-16,0 0-25 0,0 0-24 16,0-1 58-16,0-4 39 15,0-4-40-15,0-4-27 16,0 1 56-16,6-5 15 16,-3 0 5-16,1 1 9 15,-1 2 11-15,-3 3 25 16,0 2 3-16,0 6 34 15,0 2-8-15,0 1-36 16,0 0-33-16,0 1-10 16,0 16-2-16,0 3-2 15,0 3 4-15,0 4 1 16,12-7-1-16,7 2-1 16,1-4 0-16,2-5-16 0,-1-6-18 15,-4-6-17-15,-1-1 9 16,-4 0 5-16,0-16 3 15,-2-10-17-15,2-1-10 16,-2 0 34-16,-4 5 28 16,-2 6 13-16,-4 5 95 15,0 6 8-15,0 5-47 16,0 0-57-16,0 2-12 16,0 12 0-16,0 3 0 15,1 4 3-15,10-1-3 16,6-3 2-16,3-5-2 15,-1-3 1-15,0-4-1 0,-4-5-1 16,-1 0-10 0,-5-3 1-16,-2-13 4 0,1-10-17 15,-5-1 3-15,-3 0 17 16,0 1 3-16,-2 2 13 16,-13 9 16-16,2 3-12 15,1 7-14-15,9 5-3 16,3 0-61-16,0 10-47 15,19 2-3-15,11-3-110 16</inkml:trace>
  <inkml:trace contextRef="#ctx0" brushRef="#br0" timeOffset="-76477.22">13292 17438 384 0,'0'0'224'16,"0"0"-70"-16,0 0-64 15,0 0-39-15,0 0-6 0,0 0-35 16,-36-10-10-16,27 34-2 15,-3 10 2-15,-1 0 0 16,3-1 1-16,-1-4 0 16,2-5 0-16,1-7-1 15,5-9-1-15,0-3-1 16,3-5-4-16,0 0 6 16,0-13 7-16,4-18-7 15,12-13-7-15,5-9 6 16,1 0 1-16,-1 5-11 15,-2 3-11-15,-1 15 14 16,-7 13 8-16,-5 12 1 16,0 5-1-16,-3 0-2 15,1 7-5-15,-3 16 4 0,-1 5 0 16,0 8 2-16,-11 3 0 16,-6 0 1-16,-4-2 1 15,1-7-1-15,1-8-16 16,3-7-24-16,7-9-18 15,6-6-12-15,3 0-35 16,0-9-386-16</inkml:trace>
  <inkml:trace contextRef="#ctx0" brushRef="#br0" timeOffset="-76409.78">13292 17438 625 0</inkml:trace>
  <inkml:trace contextRef="#ctx0" brushRef="#br0" timeOffset="-76161.02">13292 17438 625 0,'18'57'76'0,"-11"-57"-75"0,5 7 0 0,1 6 4 0,4 1-1 0,-5 1 0 16,-3-1-4-16,-3-4 0 16,-2-3 3-16,-4-3-3 15,0-2 0-15,0-1 2 16,0-1 6-16,-4 2 7 16,-4-2 10-16,2 0 7 15,5 0-2-15,1 0-27 16,0 3-3-16,0 0-4 15,4-1 3-15,8 1 1 16,9-3 5-16,3 0-3 16,4 0 1-16,5 0-2 0,3 0-1 15,0-3-10-15,2-2-65 16,-5 2-46-16,-9-6-74 16,-6 2-218-16</inkml:trace>
  <inkml:trace contextRef="#ctx0" brushRef="#br0" timeOffset="-76057.23">13568 17548 492 0,'0'0'190'15,"0"0"-109"-15,0 0-81 16,0 0-131-16,0 0-69 16</inkml:trace>
  <inkml:trace contextRef="#ctx0" brushRef="#br0" timeOffset="-72298.27">14823 13501 244 0,'0'0'88'0,"0"0"13"16,0 0-23-16,0 0-8 0,0 0 4 15,0 0-13-15,0 0-10 16,11-42-10-16,-11 38-12 16,0-1 2-16,0 0-3 15,0 0-4-15,0 3 3 16,0 2-11-16,0 0-5 15,0 0-11-15,0 0-2 16,0 1-10-16,0 18-2 16,0 11 7-16,-1 8-8 15,-1 11-20-15,1 2-20 16,-1-2-40-16,1-13-45 16,1-17-135-16</inkml:trace>
  <inkml:trace contextRef="#ctx0" brushRef="#br0" timeOffset="-72128.53">14967 13546 656 0,'0'0'100'16,"0"0"-44"-16,0 0-42 15,0 0-14-15,0 0-9 16,0 0-165-16,0 10 52 15,4-7-315-15</inkml:trace>
  <inkml:trace contextRef="#ctx0" brushRef="#br0" timeOffset="-71814.98">15131 13447 711 0,'0'0'50'0,"0"0"-50"16,0 0-9-16,0 0 7 16,-66 87-2-16,66-53 3 15,0 2 1-15,8-3 0 16,18-10-8-16,12-10-29 16,11-13 3-16,8-1-17 15,-2-28-19-15,-4-7-1 16,-14-3-6-16,-15 0 68 0,-14 8 6 15,-8 5 5-15,-12 4-2 16,-24 2 22-16,-15 3-3 16,-6 6 16-16,3 8-19 15,10 3-16-15,16 0-120 16</inkml:trace>
  <inkml:trace contextRef="#ctx0" brushRef="#br0" timeOffset="-71589.41">15414 13280 672 0,'0'0'154'16,"0"0"-103"-16,0 0-51 15,0 0-17-15,17 120 12 16,-17-37 5-16,0 12 0 15,0-5 4-15,-17-6-4 16,-7-14-31-16,-8-12-59 16,-4-16-49-16,-6-17-279 15</inkml:trace>
  <inkml:trace contextRef="#ctx0" brushRef="#br0" timeOffset="-71198.37">14808 13268 547 0,'0'0'110'16,"0"0"-36"-16,0 0 34 16,0 0-51-16,0 0-26 15,0 0-31-15,-46-29-7 16,30 67 0-16,-2 21 5 15,3 21-1-15,6 21 3 16,9 5 0-16,0-8-33 16,22-20-41-16,17-27-57 15,9-25-18-15,6-19-124 16</inkml:trace>
  <inkml:trace contextRef="#ctx0" brushRef="#br0" timeOffset="-70396.74">10200 15151 274 0,'0'0'64'0,"0"0"-58"16,0 0-6-16,0 0-50 15,0 0-38-15,0 0 25 16,16-14 21-16,-14 6 42 16,-2 2 0-16,0 3 81 15,-2 1-81-15,-10 2-71 0</inkml:trace>
  <inkml:trace contextRef="#ctx0" brushRef="#br0" timeOffset="-70194.41">10200 15151 104 0</inkml:trace>
  <inkml:trace contextRef="#ctx0" brushRef="#br0" timeOffset="-70147.18">10200 15151 104 0,'103'-80'0'0,"-103"78"-67"0</inkml:trace>
  <inkml:trace contextRef="#ctx0" brushRef="#br0" timeOffset="-69950.08">10303 15061 73 0,'0'0'135'0,"0"0"29"15,0 0-27-15,0 0-17 16,0 0-43-16,0 0-14 16,0-20-21-16,0 16-24 15,0 4-8-15,0 0-10 16,0 0 1-16,0 0-1 16,0 0-3-16,0 5-9 0,0 14 5 15,0 7 3-15,0 8 3 16,0 3 1-16,-10 2 1 15,-1 0 4-15,2-5-5 16,1-2-10-16,1-2-74 16,4-11-61-16,0-11-183 15</inkml:trace>
  <inkml:trace contextRef="#ctx0" brushRef="#br0" timeOffset="-69775.35">10507 15143 638 0,'0'0'103'0,"0"0"-49"0,0 0-28 16,0 0-8-16,0 0-18 16,0 0-2-16,0-6-57 15,0 6-102-15,0 0-131 16</inkml:trace>
  <inkml:trace contextRef="#ctx0" brushRef="#br0" timeOffset="-69534.05">10760 14979 641 0,'0'0'132'0,"0"0"-39"15,0 0-30-15,0 0-33 16,0 0-30-16,0 0-6 16,-1 3-7-16,-7 37 12 15,-2 13-3-15,0 4-28 16,2-2-19-16,-3-4-48 16,9-15-87-16,0-15-72 15</inkml:trace>
  <inkml:trace contextRef="#ctx0" brushRef="#br0" timeOffset="-68837.31">13499 15071 697 0,'0'0'70'0,"0"0"-46"16,0 0 4-16,0 0-13 0,0 0 4 16,0 0-19-1,9-17 0-15,-9 24-11 0,-3 10 6 16,-7 9 5-16,-3 10 0 15,0 6 2-15,1 2-2 16,1-4 0-16,1-1-54 16,7-15-97-16,3-12-130 15</inkml:trace>
  <inkml:trace contextRef="#ctx0" brushRef="#br0" timeOffset="-68666.09">13633 15179 748 0,'0'0'114'0,"0"0"-84"16,0 0-30-16,0 0-21 0,0 0-8 15,0 0 7-15,-13 22-44 16,5-10-111-16,4-6-257 16</inkml:trace>
  <inkml:trace contextRef="#ctx0" brushRef="#br0" timeOffset="-68350.16">13791 14988 872 0,'0'0'26'0,"0"0"-26"16,0 0-25-16,0 0 22 0,0 0-1 15,0 0 2-15,43 77-9 16,-43-54-8-16,0 1-1 15,-5 1-8-15,-13-4-19 16,0-3 3-16,-3-4 4 16,6-7 9-16,5-4 31 15,4-2 1-15,4-1 5 16,2 0 35-16,0 0 4 16,11 0-45-16,16-1-2 15,6-5-24-15,9 4 8 16,11 0 17-16,6-1 1 15,8 0-5-15,-1 3 2 16,-5 0 1-16,-9-2-126 0,-8-4-313 16</inkml:trace>
  <inkml:trace contextRef="#ctx0" brushRef="#br0" timeOffset="-67704.71">16518 15285 515 0,'0'0'128'0,"0"0"-91"0,0 0-11 15,0 0-26-15,0 0-9 16,0 0 5-16,-4 38 4 15,4-10 0-15,0 0 3 16,0 0-3-16,-2-2 3 16,-1-1-3-16,3-3-62 15,0-11-154-15</inkml:trace>
  <inkml:trace contextRef="#ctx0" brushRef="#br0" timeOffset="-67535.93">16725 15355 200 0,'0'0'682'0,"0"0"-682"15,0 0-39-15,0 0 20 16,0 0-12-16,0 0-44 16,8 37-97-16,-2-35-243 15</inkml:trace>
  <inkml:trace contextRef="#ctx0" brushRef="#br0" timeOffset="-67307.35">16894 15226 810 0,'0'0'19'16,"0"0"-19"-16,0 0-4 15,0 0 4-15,0 0 4 16,0 0-2-16,91-10-2 16,-72 10 0-16,-4 0-12 15,-2 0-57-15,-3 0-32 16,-7 7-89-16,-3 0-97 16</inkml:trace>
  <inkml:trace contextRef="#ctx0" brushRef="#br0" timeOffset="-67085.84">17024 15257 57 0,'0'0'96'0,"0"0"83"15,0 0-81-15,0 0 25 16,0 0-31-16,0 0-31 16,-17 37-44-16,29-18 10 0,9 6-14 15,6 3-4-15,0 1-2 16,-5-4-2-16,-2-4-5 16,-11-4-20-16,-5-8 6 15,-4-3 8-15,0-2-4 16,-10 0 10-16,-14-2 3 15,-4-1-3-15,-4-1 0 16,-2 0 0-16,4 0-50 16,8 0-130-16</inkml:trace>
  <inkml:trace contextRef="#ctx0" brushRef="#br0" timeOffset="-65831.11">8877 16191 389 0,'0'0'124'16,"0"0"-88"-16,0 0 14 0,0 0 45 16,0 0-35-1,0 0-20-15,26-26-3 0,-26 26-20 16,0 0-17-16,0 0-8 15,0 16-4-15,0 8 12 16,-4 8 3-16,-2 5-3 16,2 5-19-16,-2 0-98 15,1-9-72-15</inkml:trace>
  <inkml:trace contextRef="#ctx0" brushRef="#br0" timeOffset="-65653.76">9091 16394 784 0,'0'0'99'0,"0"0"-86"16,0 0-13-16,0 0-44 16,0 0-68-16,0 0-60 15,10-14-113-15</inkml:trace>
  <inkml:trace contextRef="#ctx0" brushRef="#br0" timeOffset="-65417.37">9297 16120 100 0,'0'0'747'15,"0"0"-653"-15,0 0-77 16,0 0-17-16,0 0-18 16,0 0 13-16,0 50 0 15,0-12-10-15,0 4-22 16,-4-1-16-16,-3-3-50 16,7-6-30-16,0-10-37 15</inkml:trace>
  <inkml:trace contextRef="#ctx0" brushRef="#br0" timeOffset="-65217.34">9526 16365 834 0,'0'0'136'0,"0"0"-104"16,0 0-28-16,0 0-4 15,0 0-4-15,0 0-13 16,0 2-39-16,0 8-97 16,0-2-46-16,0-5-368 15</inkml:trace>
  <inkml:trace contextRef="#ctx0" brushRef="#br0" timeOffset="-64871.89">9772 16185 829 0,'0'0'81'0,"0"0"-40"15,0 0-34-15,0 0-7 16,0 0 1-16,0 0-2 16,7-42-5-16,-7 42 2 0,3 0-2 15,-2 5-1-15,2 12-1 16,-1 5 1-16,-2 11 4 16,0 7 3-16,0 11 1 15,-9 4-1-15,-3 1-2 16,0-1-69-16,5-8-104 15,5-15-146-15</inkml:trace>
  <inkml:trace contextRef="#ctx0" brushRef="#br0" timeOffset="-64053.67">11208 16087 566 0,'0'0'122'0,"0"0"-84"15,0 0 12-15,0 0 5 16,0 0-30-16,0 0-25 16,0 12-2-16,3 8 1 15,0 2 2-15,1 7-2 16,2-1-39-16,1-6-96 16,1-5-190-16</inkml:trace>
  <inkml:trace contextRef="#ctx0" brushRef="#br0" timeOffset="-63880.25">11449 16181 765 0,'0'0'150'16,"0"0"-97"-16,0 0-43 15,0 0-10-15,0 0-33 16,0 0-65-16,8-14-124 15,-6 14-84-15</inkml:trace>
  <inkml:trace contextRef="#ctx0" brushRef="#br0" timeOffset="-63539.73">11608 16029 208 0,'0'0'443'16,"0"0"-390"-16,0 0-24 16,0 0-12-16,0 0-5 15,0 0-12-15,76-22-1 16,-76 37-5-16,0 3-3 0,-8 3 9 16,-11 5 2-1,-4-1-2-15,3-4-52 0,5-3-14 16,4-7 38-16,8-3 5 15,3-4 5-15,0-3 15 16,2-1 3-16,14 0 25 16,5 0 15-16,6-1-12 15,3-8-12-15,3 1-12 16,1-1-4-16,2-1-18 16,-7 1-76-16,-7-2-144 15</inkml:trace>
  <inkml:trace contextRef="#ctx0" brushRef="#br0" timeOffset="-63369">11822 16090 738 0,'0'0'139'0,"0"0"-96"15,0 0-43-15,0 0 0 16,0 0-12-16,0 0-77 15,25-5-16-15,-17 7-133 16</inkml:trace>
  <inkml:trace contextRef="#ctx0" brushRef="#br0" timeOffset="-61858.37">11670 16012 95 0,'0'0'50'0,"0"0"78"16,0 0 14-16,0 0-12 15,0 0-8-15,0 0-20 16,2-50-36-16,-2 47-24 16,0 2-14-16,0 1-20 0,0 0-6 15,0 0-2-15,0 0-4 16,0 14-11-16,0 9 10 16,0 5 5-16,0 3 0 15,-2 2 0-15,-2 0 0 16,4-2-7-16,0-1-39 15,0-6-60-15,0-9-95 16</inkml:trace>
  <inkml:trace contextRef="#ctx0" brushRef="#br0" timeOffset="-61667.8">11879 16148 582 0,'0'0'201'0,"0"0"-91"15,0 0-51-15,0 0-38 16,0 0-21-16,0 0-66 16,15-46-177-16,-6 42-249 15</inkml:trace>
  <inkml:trace contextRef="#ctx0" brushRef="#br0" timeOffset="-61324.58">11962 15969 761 0,'0'0'93'15,"0"0"-64"-15,0 0-28 16,0 0-1-16,0 0-2 15,87-35-1-15,-70 50-11 16,-7 6-11-16,-9 4-13 16,-1 5 4-16,-7-1 19 15,-17 1 12-15,-1-2 3 16,4-6 0-16,3-5-3 16,11-6 1-16,4-6 2 15,3-2 0-15,0-2 1 0,15 0 1 16,25-1 11-16,9 0 3 15,14 0-14-15,8 0 2 16,1-5-4-16,0-2-21 16,-4-1-1-16,-11 1-44 15,-14-1-41-15,-18-1-194 16</inkml:trace>
  <inkml:trace contextRef="#ctx0" brushRef="#br0" timeOffset="-61149.03">12406 16102 741 0,'0'0'68'16,"0"0"-68"-16,0 0-30 15,0 0-92-15,0 0-151 16</inkml:trace>
  <inkml:trace contextRef="#ctx0" brushRef="#br0" timeOffset="-58953.52">13818 17034 222 0,'0'0'0'16,"0"0"-11"-16,0 0 11 16,0 0 9-16,0 0 71 15,0 0 3-15,3 0-18 16,-3-1 9-16,0 1-1 16,0 0-8-16,-1-2-1 15,-2 0-36-15,0-1 11 16,0-1-10-16,2 0-6 15,-3 1-6-15,2-1 1 16,1 4-6-16,1-2-10 16,0 2-2-16,0 0-74 0,0 14-112 15,0-1-80-15</inkml:trace>
  <inkml:trace contextRef="#ctx0" brushRef="#br0" timeOffset="-57945.82">13909 16744 302 0,'0'0'93'0,"0"0"-7"16,0 0-28-16,0 0-4 15,0 0-22-15,0 0-30 16,0-8-1-16,0 8-1 16,0 0 9-16,0 4 17 0,0 4 22 15,0 9 10-15,0 9-19 16,0 7-23-16,0 7-10 15,0 3-1-15,0 1-4 16,0-1-1-16,0-4-31 16,0-10-77-16,6-12-55 15,6-10-98-15</inkml:trace>
  <inkml:trace contextRef="#ctx0" brushRef="#br0" timeOffset="-57769.46">14069 16992 657 0,'0'0'138'0,"0"0"-103"0,0 0-17 16,0 0 5-16,0 0-6 16,0 0-17-16,0-2-9 15,1-1-58-15,8-1-143 16,5-9-191-16</inkml:trace>
  <inkml:trace contextRef="#ctx0" brushRef="#br0" timeOffset="-57429.26">14167 16798 599 0,'0'0'45'16,"0"0"10"-16,0 0-31 15,0 0-10-15,0 0-7 16,0 0-4-16,96 0-1 16,-84 22-2-16,-8 3-1 15,-4 2 0-15,0-1 1 16,-15 0 2-16,0-3 3 16,2-3-2-16,3-6-2 15,3-5 3-15,3-5-4 16,2-1 3-16,2-3-3 15,0 0 0-15,0 0 0 16,2 0-1-16,13 0-1 16,6 0 3-16,6 0-2 0,1 0-16 15,5 0-40-15,0 0-89 16,-1 0-179-16</inkml:trace>
  <inkml:trace contextRef="#ctx0" brushRef="#br0" timeOffset="-57279.24">14615 16967 594 0,'0'0'200'15,"0"0"-119"-15,0 0-73 0,0 0-8 16,0 0-40 0,0 0 2-16,10-9-33 0,-1 9-94 15,-3 0-278 1</inkml:trace>
  <inkml:trace contextRef="#ctx0" brushRef="#br0" timeOffset="-57063.04">14838 16709 653 0,'0'0'166'0,"0"0"-97"16,0 0-39-16,0 0-30 15,0 0-11-15,0 0 11 16,-16 90 0-16,4-37 1 0,-1 7-1 16,-6 5-24-1,-1-3-62-15,2-11-115 0,3-13-178 16</inkml:trace>
  <inkml:trace contextRef="#ctx0" brushRef="#br0" timeOffset="-56508.32">13736 16956 545 0,'0'0'154'0,"0"0"-51"16,0 0-54-16,0 0-25 0,0 0-22 15,0 0-2 1,0-8-85-16,2 21-63 0,-2-1-247 15</inkml:trace>
  <inkml:trace contextRef="#ctx0" brushRef="#br0" timeOffset="-55857.45">13730 17389 463 0,'0'0'112'0,"0"0"-67"16,0 0 1-16,0 0-13 0,0 0 23 15,0 0 3-15,14-31-3 16,-14 31-10-16,0 0-23 16,0 0-23-16,0 11-2 15,-2 14 2-15,-6 4 3 16,1 7-1-16,0-2-2 15,4-4-29-15,3-4-34 16,0-5-83-16,0-10-218 16</inkml:trace>
  <inkml:trace contextRef="#ctx0" brushRef="#br0" timeOffset="-55676.01">13894 17565 656 0,'0'0'111'0,"0"0"-59"16,0 0-11-16,0 0-23 15,0 0-15-15,0 0-3 16,36-36-38-16,-27 31-110 16,-5 0-184-16</inkml:trace>
  <inkml:trace contextRef="#ctx0" brushRef="#br0" timeOffset="-55120.29">14128 17347 551 0,'0'0'168'0,"0"0"-65"16,0 0-63-16,0 0-32 16,0 0-7-16,0 0-1 15,13 32 0-15,0 0 2 16,-3 2-4-16,1-1-47 15,-2-6-113-15,-3-12-108 16</inkml:trace>
  <inkml:trace contextRef="#ctx0" brushRef="#br0" timeOffset="-54931.22">14349 17515 777 0,'0'0'104'16,"0"0"-59"-16,0 0-32 16,0 0-13-16,0 0-1 15,0 0-53-15,26-17-65 16,-22 12-151-16</inkml:trace>
  <inkml:trace contextRef="#ctx0" brushRef="#br0" timeOffset="-54594.61">14491 17344 568 0,'0'0'69'16,"0"0"-48"-16,0 0-14 15,0 0-7-15,88 5 0 16,-81 20 0-16,-7 1-10 15,0 7 1-15,-19-4 7 16,-5-2 2-16,-4-1 5 16,0-5 5-16,5-4 10 15,7-5 0-15,5-2-5 16,7-6-12-16,4-1 1 16,0-1-3-16,3-2 0 15,21 0 12-15,10 0 14 0,6-5-3 16,6-1-10-16,-1-2-9 15,0 4-5-15,-7 1-1 16,-6-1-56-16,-10 3-81 16,-13 1-211-16</inkml:trace>
  <inkml:trace contextRef="#ctx0" brushRef="#br0" timeOffset="-54413.7">14918 17549 695 0,'0'0'145'0,"0"0"-87"15,0 0-28-15,0 0-30 16,0 0 0-16,0 0-45 16,4-37-57-16,-4 30-125 15</inkml:trace>
  <inkml:trace contextRef="#ctx0" brushRef="#br0" timeOffset="-54082.69">14986 17333 692 0,'0'0'66'0,"0"0"-48"0,0 0 7 15,93-2-1-15,-76 19-16 16,-6 5-6-16,-6 5-2 15,-5-1-1-15,0 2 1 16,-8-4 3-16,-3-4 2 16,0-6-4-16,5-4 1 15,4-6-2-15,1-1 0 16,1 0 2-16,0-3-2 16,0 0 1-16,0 0-1 15,1 0 0-15,8 0-1 16,6 0 2-16,2 0 3 15,7 0-3-15,6-6 2 16,8-5 0-16,7-3-3 16,5 2-24-16,-2-8-129 15,-3 1-242-15</inkml:trace>
  <inkml:trace contextRef="#ctx0" brushRef="#br0" timeOffset="-53920.34">15461 17449 128 0,'0'0'635'0,"0"0"-635"15,0 0-13-15,0 0 13 16,0 0 2-16,0 0-2 0,-4 13-80 16,4-9-111-16</inkml:trace>
  <inkml:trace contextRef="#ctx0" brushRef="#br0" timeOffset="-36299.61">16966 16712 216 0,'0'0'82'0,"0"0"7"16,0 0 5-16,0 0-35 16,0 0-2-16,0 0 15 15,0 0-25-15,7-75-16 16,-4 67 5-16,1 0-18 16,1 2-5-16,-3-2-2 15,2 2 8-15,-4 3-10 16,0 0 8-16,0 1-12 15,0 2 3-15,0-2 0 16,0 2-1-16,0 0 2 16,0 0-7-16,0 0-2 15,0 0-1-15,0 13-9 0,0 21 2 16,-11 18 6-16,-6 20 2 16,-5 13 3-16,-2 12 3 15,1-7-4-15,7-8 1 16,4-15-3-16,12-19 1 15,0-11-1-15,0-17-2 16,12-9 2-16,16-11 1 16,15-8 4-16,14-25-1 15,8-10 0-15,1-6-3 16,-2-1-1-16,-7 4-16 16,-4 4 0-16,-12 8-11 15,-11 8 17-15,-10 9 10 16,-12 10 1-16,-5 4 10 0,-3 3 16 15,0 0-13 1,0 0-14-16,-11 22-9 0,-9 12 7 16,-4 6 2-16,3 9 2 15,0 0-1-15,6-1-1 16,8-4 1-16,7-6-1 16,0-6 1-16,0-10 1 15,13-8-1-15,7-11 0 16,9-3 1-16,9-13 5 15,5-19-2-15,-3-4-2 16,-7-2-3-16,-11 1 1 16,-13 0 0-16,-9 6 0 15,0 3-1-15,-16 6 0 16,-14 5-6-16,-12 5-4 0,-1 2-8 16,0 5 2-16,3 1 3 15,8 2 6-15,14 1-3 16,11 1-12-16,7 0-38 15,4 0-18-15,23 0 64 16,15-4 14-16,6-5 0 16,1-2 0-16,-2 2 0 15,-8-1 3-15,-4 3 0 16,-7 4-1-16,-1 3 13 16,-8 0 8-16,1 3 4 15,-6 14-15-15,-5 7-3 16,1 5-5-16,-4-1-1 15,0-1 0-15,1-5 1 0,-1-4-4 16,3-2 3-16,-3-9-3 16,1-4 0-16,1-3 4 15,1 0 1-15,5-12 5 16,3-15-7-16,-1-2-3 16,-5-3-5-16,-5 4-1 15,-3 8 3-15,-3 8 3 16,0 10 6-16,0 2 2 15,0 4-8-15,5 16-4 16,1 3 4-16,4 5 2 16,12 0-1-16,3-5 5 15,7-2-3-15,-1-6 4 0,-4-11 1 16,-4-4 6 0,0-4 11-16,-1-22 0 0,4-14-8 15,-5-12-12-15,-3-2-5 16,-11 1 0-16,-7 12 0 15,-1 7-3-15,-26 6-1 16,-4 12-5-16,-1 7-24 16,9 8-10-16,13 1 23 15,10 13-48-15,0 14 21 16,21 10-17-16,12 1-106 16,12-1-225-16</inkml:trace>
  <inkml:trace contextRef="#ctx0" brushRef="#br0" timeOffset="-35483.85">18359 17042 481 0,'0'0'139'15,"0"0"-20"-15,0 0-52 16,0 0-40-16,0 0-17 16,0 0-8-16,0-45 4 15,0 40-1-15,0-3-4 16,13-6-1-16,1-2 2 15,-1-7-2-15,-6 1 1 16,-5-1-1-16,-2 3-3 16,-9 1-2-16,-18 5-8 15,-4 5 4-15,-9 5 3 16,5 4 3-16,5 0 2 0,8 13-1 16,9 9-5-16,8 9 7 15,5 7-3-15,3 2 0 16,24 3 1-16,13-5 1 15,15-10 1-15,13-14-4 16,12-14 3-16,3-1-2 16,-6-23 3-16,-10-7 1 15,-13-3-1-15,-16 0 0 16,-11 1-1-16,-12 5-5 16,-12 5-19-16,-3 5-24 15,0 6 15-15,-9 4 26 16,0 5 8-16,5 3 0 15,-1 0 0-15,-1 11-3 0,-2 15 3 16,-2 14 4-16,0 12 8 16,-5 7-1-16,0 4 2 15,-4-4-3-15,5-9-2 16,2-7-4-16,8-11-2 16,4-12 2-16,0-9-2 15,0-7 0-15,0-4 1 16,0 0 10-16,-2-6 66 15,-1-13-44-15,2-6-35 16,1-11-1-16,3 0-15 16,21-1-27-16,12 1-11 15,11 2 20-15,16-2-10 0,10 0 2 16,7-1-5-16,-3 3 24 16,-11 0 23-16,-17 1 16 15,-15 0 43-15,-17 0 2 16,-12 1-2-16,-5 1 5 15,-8 4-27-15,-15 6-19 16,-3 12-7-16,1 9-11 16,-2 0-3-16,3 23 0 15,-1 14 0-15,4 11 1 16,9 13 3-16,5 3-2 16,7 3 1-16,0-5-4 15,8-4-21-15,14-19-16 16,5-8-14-16,5-14 8 0,1-9 5 15,-4-8-74 1,-6-12-186-16</inkml:trace>
  <inkml:trace contextRef="#ctx0" brushRef="#br0" timeOffset="-35317.7">19115 16811 485 0,'0'0'63'0,"0"0"-59"15,0 0-3-15,0 0 12 16,80 26 14-16,-32-19 15 16,10-2-22-16,11-2-20 15,4-3-51-15,0 0-196 16</inkml:trace>
  <inkml:trace contextRef="#ctx0" brushRef="#br0" timeOffset="-34335.5">20041 16687 718 0,'0'0'111'15,"0"0"-79"-15,0 0-30 0,0 0-2 16,0 75 0-16,-3-29 8 16,-4 8-4-16,-2 8-2 15,3-2 0-15,-1-4-1 16,5-7 0-16,2-15-1 15,0-9-2-15,4-10-15 16,23-10-5-16,13-5 6 16,17-8-20-16,12-19-46 15,0-8-20-15,-10-6 53 16,-13-4 49-16,-19 3 24 16,-12 5 7-16,-10 6 51 15,-5 6-37-15,0 5 47 16,-15 4-73-16,-3 3-6 15,-6 5-13-15,-4 7 0 16,-2 1-4-16,-3 0 2 0,2 16-2 16,1 7 1-16,6 11-1 15,6 7 3-15,13 7-8 16,5-1 5-16,20-5-4 16,19-13-1-16,10-12 9 15,9-10 4-15,-1-7-2 16,-1 0 1-16,-4-19 4 15,-8-6-2-15,-11-6-2 16,-14-1 3-16,-14-4-1 16,-5 3 7-16,-3 3-6 15,-15 11-2-15,4 7-4 16,5 9 0-16,5 3-2 0,1 6-13 16,2 18 9-16,1 14 5 15,0 9 0-15,5 3 1 16,12-4 0-16,3-7 0 15,4-10 0-15,2-13-3 16,4-14 3-16,5-2 5 16,3-20 7-16,1-14 1 15,1-11-4-15,-5-8-2 16,-9-5-6-16,-8 1 0 16,-15 5-1-16,-3 10 0 15,-3 11-1-15,-7 12-2 16,5 15-2-16,1 4-8 15,4 14-109-15,0 18 90 16,1 9 4-16,12 12-12 0,1 3-54 16,7-5-66-16,4-11-163 15</inkml:trace>
  <inkml:trace contextRef="#ctx0" brushRef="#br0" timeOffset="-33852.41">21242 17024 390 0,'0'0'199'15,"0"0"-61"-15,12-87-40 16,-12 59-52-16,-7 2-11 16,-10 1-22-16,-7 3-8 15,-6 2-4-15,-3 7-1 0,-2 4-4 16,-1 9 2-16,3 0-2 16,0 22-2-16,9 14 5 15,4 4-4-15,13 12-16 16,7 6 0-16,13-6-3 15,29-8-15-15,18-16 18 16,13-12 21-16,8-13-1 16,0-3 2-16,-2-8 2 15,-9-20 4-15,-10-8-6 16,-13-11 6-16,-17-9-5 16,-20-6 2-16,-10-1 1 15,-6 1 8-15,-22 2 1 16,-6 3 4-16,1 11 0 15,9 14 6-15,12 14-6 16,6 13-13-16,6 5-5 0,0 6-20 16,0 27 17-16,2 19 0 15,-1 15 1-15,-1 13 2 16,0 9-4-16,0 3 4 16,-3-2-1-16,3-5 0 15,0-15 1-15,7-12-18 16,6-14-43-16,-7-17-11 15,0-11-4-15,1-16-71 16,0-4-84-16</inkml:trace>
  <inkml:trace contextRef="#ctx0" brushRef="#br0" timeOffset="-33729.53">21639 17070 560 0,'0'0'144'15,"0"0"-9"-15,0 0-110 16,0 0-25-16,0 0-93 15,0 0 26-15,-14 62-8 16,-5-32-65-16,-6-6-257 16</inkml:trace>
  <inkml:trace contextRef="#ctx0" brushRef="#br0" timeOffset="-33211.4">21237 16886 463 0,'0'0'46'16,"0"0"37"-16,0 0-43 16,0 0-22-16,0 0 10 15,0 0 5-15,-4-39-29 16,-12 50-4-16,-10 17 0 0,-14 13 0 15,-3 5 9-15,-6 7-7 16,3-6-2-16,4-11-15 16,9-12-73-16,10-11-87 15</inkml:trace>
  <inkml:trace contextRef="#ctx0" brushRef="#br0" timeOffset="-33046.8">21094 16961 613 0,'0'0'69'0,"0"0"-37"15,0 0-32-15,0 0 3 16,-74 79-3-16,45-40-1 0,7-5-119 16,4-7-196-16</inkml:trace>
  <inkml:trace contextRef="#ctx0" brushRef="#br0" timeOffset="-26209.56">22267 16730 34 0,'0'0'67'0,"0"0"-29"16,0 0-14-16,0 0 79 16,0 0-73-16,0 0 55 15,0 0-3-15,-5-43-65 16,5 39 35-16,0 1 3 0,0 0-24 15,0 1 8 1,0-3 0-16,0 1-13 0,0 1-14 16,0-1 1-16,0 1 2 15,0-2-6-15,0 0-1 16,0-1 2-16,0 0 1 16,3 1-3-16,-1 0-2 15,1 4-3-15,0-1 2 16,-2 2-5-16,2 2-9 15,0 21-3-15,0 18 8 16,-3 20-1-16,-4 23 2 16,-17 8 3-16,-8 6-1 0,1-4-2 15,-2-6 3 1,5-7 0-16,4-9-1 0,6-9 1 16,3-13 0-16,6-11 0 15,5-9 0-15,1-13 1 16,0-8 0-16,0-4-1 15,0-5 2-15,0 0 3 16,0 0 6-16,0-9-11 16,0-12-117-16,0-10-308 15</inkml:trace>
  <inkml:trace contextRef="#ctx0" brushRef="#br0" timeOffset="-25412.93">22254 16606 375 0,'0'0'32'16,"0"0"82"-16,0 0-69 16,0 0 14-16,0 0-52 15,0 0-2-15,-28 1-5 16,3 24 16-16,0 2 5 15,4 1-9-15,6-8-9 16,7-6 0-16,2-6-1 16,6-6-2-16,0-2 5 15,0 0 13-15,0 0 32 16,11-15 3-16,17-9-53 16,6-9-34-16,7-2-15 15,-2-1-6-15,-1 2-12 16,-7 5 38-16,-4 4 29 0,-7 5 0 15,-4 7 3 1,-5 8 52-16,-5 4-28 0,1 1-27 16,-4 0-1-16,5 12 0 15,-1 4 1-15,5 1 6 16,-2 0 4-16,6 0-2 16,1 4 3-16,2-4-4 15,1 0-3-15,-1 3-2 16,-2-1-2-16,-4-2 2 15,-4-2-3-15,-3-2 1 16,-3-5 0-16,-3 1-4 16,0-8 2-16,0 1-3 0,-1-2 5 15,-19 0 4 1,-8 0 1-16,-8 0-4 0,-2-2 1 16,0-5-2-16,2-1 0 15,5 1 4-15,1 2 2 16,2 0-4-16,-1 2-2 15,4 2 1-15,5 1-1 16,3 0 0-16,7 0 0 16,0 0 0-16,0 0-1 15,-1 0 0-15,0 4-2 16,2 1 0-16,0 4-10 16,0 2-56-16,4-4-70 15,4-2-158-15</inkml:trace>
  <inkml:trace contextRef="#ctx0" brushRef="#br0" timeOffset="-25262.58">22196 16712 664 0,'0'0'138'0,"0"0"-77"16,0 0-32-16,0 0 5 15,0 0-34-15,0 0-20 16,-13 17-171-16,3-5-18 15</inkml:trace>
  <inkml:trace contextRef="#ctx0" brushRef="#br0" timeOffset="-11157.84">12826 15993 428 0,'0'0'32'0,"0"0"-27"16,0 0 0-16,0 0-2 16,0 0-3-16,0 0 7 15,0 0 11-15,0-27 9 0,0 22 17 16,0 0 7-16,0 1-11 16,0 2-6-16,0-3-10 15,0 4-8-15,0-3 6 16,0 1-7-16,0 0-8 15,0-1 4-15,-1 1-5 16,-4-1-1-16,-1 1-4 16,-4 2-1-16,-2 1-1 15,-4 0-2-15,-4 0-3 16,-1 1 2-16,-1 12 1 16,4 1-1-16,2 2-1 15,4 4 3-15,3-3-6 16,6 3 5-16,3-2-3 0,0 0-6 15,0-4 4-15,0 0-3 16,5-3 8-16,0-2-1 16,-2-1 4-16,-1-2 0 15,-2-3 0-15,0 4 0 16,0-2 3-16,0 2 5 16,-2 1 10-16,-8-1-2 15,-1 3-7-15,2-3-6 16,-1 0 0-16,3-2 0 15,1-4 0-15,-1-1 1 16,1 0 0-16,-2 0-1 16,2 0-3-16,-2 0-18 15,2 0-3-15,2 0 9 0,1 0 6 16,3 0-15-16,0 0-69 16,0 0-95-16,0 5 14 15</inkml:trace>
  <inkml:trace contextRef="#ctx0" brushRef="#br0" timeOffset="-10591.66">12929 15976 487 0,'0'0'59'0,"0"0"-43"15,0 0-1-15,0 0 0 16,0 0 20-16,0 0 7 16,-29 65-11-16,21-40-12 15,-3 0-8-15,5-1-2 16,1-3-2-16,2-6-5 15,3-6-2-15,0-4 0 16,0-5-2-16,0 0-4 16,8-14 4-16,8-16-5 15,3-10-22-15,-3-5 15 16,-2-2 14-16,-7 5 0 0,-1 8 2 16,-3 7 2-16,0 13 3 15,-1 7 33-15,-2 7 11 16,5 0-51-16,0 7-3 15,7 20 2-15,3 8 1 16,-5 9 4-16,-2 7 4 16,-4-4 0-16,-4-3-2 15,0-12-4-15,0-10 0 16,0-8-2-16,0-4 3 16,-7-4 0-16,-11-2 17 15,-9-3-2-15,-6-1-8 0,-5 0-5 16,-4 0-2-16,0-5-2 15,3-1-1-15,9 4-18 16,11 2-61-16,9 0-212 16</inkml:trace>
  <inkml:trace contextRef="#ctx0" brushRef="#br0" timeOffset="-10310.72">12547 16286 448 0,'0'0'50'0,"0"0"-39"15,0 0 35-15,0 0 12 16,0 0-18-16,85 7-12 15,-40-7-1-15,7 0-12 16,2-3-7-16,-7-1-5 16,-3 1-3-16,-13 1-15 15,-11 2-32-15,-11 0-51 16,-9 2-66-16,-18 6-210 16</inkml:trace>
  <inkml:trace contextRef="#ctx0" brushRef="#br0" timeOffset="-10137.55">12473 16419 483 0,'0'0'29'16,"0"0"-6"-16,110 0-14 16,-68 0-7-16,1 0 0 15,-1 0-2-15,-3 0-2 16,-4-3-37-16,-6-2-136 15</inkml:trace>
  <inkml:trace contextRef="#ctx0" brushRef="#br0" timeOffset="-9955.55">13074 16347 10 0,'0'0'821'0,"0"0"-789"16,0 0-32-16,0 0-80 15,0 0-267-15</inkml:trace>
  <inkml:trace contextRef="#ctx0" brushRef="#br0" timeOffset="42190.02">2249 13981 292 0,'0'0'132'16,"0"0"-113"-16,0 0-19 15,0 0-6-15,0 0 6 16,0 0 0-16,0 0 2 16,0 0 4-16,0 0-2 0,-66-57 10 15,63 55 10-15,1 1 5 16,1-1-24-16,1 2-4 16,0 0-1-16,0 0 0 15,-2 0-3-15,-1 3-7 16,3 6-4-16,0 4-36 15,0 1 21-15,0 3-30 16,0-5-17-16,0-2 0 16,3-6-15-16,2-1 20 15,-2-3 71-15,-2 0 45 16,-1 0 40-16,0 0 5 16,0 0-7-16,0 0-21 15,0 0-5-15,0 0-7 16,0 0-5-16,0 0-16 15,0 0-17-15,0 0-9 16,0 0 0-16,0 0 1 0,0 0 9 16,0-3-8-16,0-1 5 15,0-1 2-15,0 2 4 16,0 1 1-16,0-1 6 16,-1 1 2-16,-1 0-10 15,-1-1-2-15,2 1 5 16,-1-1-1-16,-1 2-10 15,3 1-4-15,0 0-3 16,0 0 0-16,0 0-2 16,0 0 2-16,0 0-5 0,0 0-6 15,-3 6-8 1,3 9 14-16,-3 8 5 0,0 4-3 16,1 5 0-16,0 1 3 15,1-1 0-15,1-3 3 16,-1-2-3-16,-2-4 0 15,2-3 0-15,-1 0 2 16,-1-1-1-16,2 4-1 16,-1 2-1-16,1 8 1 15,-1 6 0-15,1 6 1 16,-1 6 1-16,2 4 0 16,0 1-1-16,0-5-1 15,3-2 4-15,5-7-3 16,-1-5 3-16,-1-8-4 15,0-4-1-15,-3-8 1 0,2-2 0 16,-2-5 0-16,-3-5-3 16,1 1-3-16,-1-4-30 15,0-2-15-15,0 0 29 16,0 0 21-16,0-12-7 16,-1-10-30-16,-4-4 9 15,2-6 7-15,0-5 22 16,3-6 1-16,0-3 0 15,0-5 2-15,8-4-3 16,3-1-5-16,0-1-11 16,1 2-13-16,-2 5 29 15,-4 4 3-15,-1 4 26 0,-4 4-28 16,-1 4 7-16,0 1 10 16,0 3 1-16,-4 4 16 15,-4 1-14-15,-2 2 1 16,-2 4 10-16,2 1-10 15,1 3 15-15,-2 3-14 16,3 3-19-16,0 1 2 16,0 4-5-16,2 0-1 15,2 2-5-15,1 1 3 16,0 1-3-16,1 0-3 16,2 0-1-16,0 0 4 15,-4 1-7-15,4 4 2 16,-3 0 9-16,0 0 0 15,1-2-1-15,1-1 2 16,-1-2 0-16,2 2-3 0,-1 1 3 16,-1-1 3-16,-2 6 0 15,-2-1 5-15,-3 8-5 16,0 0 4-16,0 5-2 16,4 2-4-16,4 7 4 15,1 3-5-15,0 2 7 16,0 7-7-16,12 5 5 15,9 10 10-15,3 6-1 16,6 4-3-16,-3 4-1 16,-2-4-5-16,-1-6 0 0,-2-5-1 15,-1-8-4-15,1-11-5 16,-1-12-21-16,3-13-19 16,2-11 6-16,2-11-9 15,9-23-29-15,5-14-36 16,-2-8-65-16,-5-2 85 15,-7-1 93-15,-10 3 112 16,-15 4-2-16,-3 6-26 16,-2 5 31-16,-14 12-12 15,5 10-38-15,4 11-27 16,4 5-21-16,3 3-17 16,0 1-3-16,0 21-18 15,0 11 19-15,0 8 1 16,4 5 1-16,8 0 0 15,6 0 1-15,0-2-1 0,3-5 0 16,-2-6-5-16,-2-7-18 16,-7-10-3-16,1-9 4 15,-7-3 2-15,2-4 10 16,1-4 10-16,-2-20 2 16,1-9-2-16,-5-5-2 15,-1-3 2-15,0 0 7 16,-7 0 10-16,-8 5 15 15,0 4-8-15,-3 6-7 16,3 6-13-16,-4 5-4 16,2 4 0-16,1 2-2 15,-5 3 0-15,2 4-1 0,-2 2-3 16,2 0 3-16,2 0 0 16,5 0 3-16,3 0-1 15,6 0 4-15,0 0-2 16,3 0 1-16,0 0 1 15,0 0 8-15,0 0 1 16,0 0-2-16,0 0 1 16,0 0 2-16,0 0 2 15,0 0-6-15,0 0-3 16,0 0 3-16,0 0-3 16,0 0-4-16,0-2-2 15,0-2-6-15,12-5 4 16,14-1-1-16,5-2-4 0,10-5 6 15,9 0 1 1,-1-4-1-16,-4 1 1 0,-5 3 0 16,-9 5 1-16,-11 3 0 15,-5 6-1-15,-6 3 0 16,-3 0-2-16,0 7-3 16,1 11 3-16,-4 8 0 15,-3 6 1-15,0 6 2 16,0 2-1-16,3-2 1 15,3-4-2-15,2-5-3 16,3-8-18-16,3-12-18 16,4-7-15-16,1-2 17 0,5-20 4 15,3-12-20-15,-2-4-14 16,-3-3 53-16,-8 8 15 16,-5 7 54-16,-4 7 26 15,-1 7 19-15,-1 5-77 16,6 5-22-16,7 0 0 15,8 0-2-15,6 8 2 16,3 6-1-16,2 1 2 16,-7 2 0-16,-5-6-1 15,-5-3-1-15,-6-8 1 16,-2 0 0-16,-2-8 0 16,1-17 5-16,2-10-2 15,-6-8-3-15,-5-2 0 16,0 2 2-16,-11 5-1 0,0 6 5 15,0 11 8-15,6 7-4 16,2 8-1-16,3 6-9 16,0 0-46-16,19 13-66 15,3 13 23-15,-4 5-71 16,-6 0-174-16</inkml:trace>
  <inkml:trace contextRef="#ctx0" brushRef="#br0" timeOffset="42739.25">3476 14185 458 0,'0'0'216'0,"0"0"-57"15,0 0-109-15,76-87-36 0,-43 62-8 16,-1-3-3-16,-6-2-2 16,-1 2 0-16,-9 2 0 15,-5-1 2-15,-11 5-3 16,0-1 4-16,0 3-2 15,-11 5 0-15,-9 3-4 16,-3 9-3-16,-3 3-5 16,3 0-4-16,-1 24 0 15,3 5 7-15,8 10-2 16,4 8-2-16,7 3 3 16,2 1 2-16,5-5-4 15,14-9 3-15,8-14 6 16,6-13 1-16,7-10 1 0,5 0 15 15,7-22 5 1,0-8-11-16,-4-5-6 0,-3-4-1 16,-11-2-3-16,-6 0-8 15,-14 5-4-15,-5 4 4 16,-9 7 1-16,0 5 4 16,0 4 3-16,0 9 9 15,0 5 22-15,0 2-20 16,0 5-11-16,0 24-13 15,0 14 8-15,0 15 3 16,0 5 2-16,0-3 0 16,0-11 6-16,0-10-3 0,0-12 4 15,0-8 6-15,0-5-4 16,0-6-4-16,0-5-1 16,0-3-4-16,-3 0-3 15,-6-8 3-15,-3-15-69 16,2-12-153-16,10-11-188 15</inkml:trace>
  <inkml:trace contextRef="#ctx0" brushRef="#br0" timeOffset="43005.84">4274 13617 168 0,'0'0'215'16,"44"-109"-85"-16,-41 67-18 15,-3 6-14-15,0 6 10 0,-14 9-66 16,3 9 0-1,2 8-25-15,4 4-17 0,-2 20-8 16,-2 23-7-16,-7 25 9 16,3 22 5-16,2 13 1 15,1-1 3-15,5-11-1 16,5-20-2-16,0-21-1 16,3-19-3-16,6-13 3 15,-6-12-18-15,0-6-10 16,-3 0-44-16,0-28 17 15,0-19-570-15</inkml:trace>
  <inkml:trace contextRef="#ctx0" brushRef="#br0" timeOffset="43159.12">4020 13548 892 0,'0'0'58'0,"0"0"-41"16,0 0-17-16,0 0-3 15,96-14 2-15,-32 12-10 16,6-1-20-16,17 0-18 16,12-6-104-16,3-12-236 15</inkml:trace>
  <inkml:trace contextRef="#ctx0" brushRef="#br0" timeOffset="44154.38">5425 13546 589 0,'0'0'17'0,"17"-87"-12"16,-17 39 18-16,0-1 12 15,-5-2-4-15,-17 1 8 16,-5 2 9-16,-3 4-6 15,2 4-12-15,2 4 0 16,4 8 11-16,7 6 7 16,6 12-28-16,1 6-1 15,7 4-19-15,0 0-8 16,1 19-33-16,0 22 15 16,0 17 25-16,7 14-1 15,8 6 2-15,6 2-1 0,-1-7-9 16,8-18-7-1,-1-15-11-15,-4-17-11 0,0-15 8 16,-2-8-38-16,9-5 69 16,11-22 6-16,7-14 8 15,1-10-7-15,-16-5-7 16,-12 3 4-16,-18 3 10 16,-3 4 25-16,-6 7 4 15,-12 10 4-15,4 9-5 16,4 7-10-16,4 7-22 15,4 6-10-15,0 0-8 16,-4 17-29-16,-3 22 10 0,3 19 19 16,3 4-7-1,3-1-6-15,1-13-14 0,20-17 8 16,7-15 11-16,5-12 12 16,5-4 2-16,8-14 4 15,0-18-1-15,5-9 2 16,-8-7-3-16,-13 0-2 15,-14 1 2-15,-16 5 4 16,0 6 11-16,-1 10 24 16,-5 9 10-16,2 10-13 15,4 7-36-15,0 0-4 16,4 12-40-16,14 17 34 16,4 17 9-16,3 10 1 15,4 4 0-15,-1-6 4 16,2-11-4-16,-3-18 2 15,-4-12 1-15,0-10-2 16,-5-3 10-16,3-9 5 0,1-19-4 16,-1-11-10-16,-4-10-2 15,-3-5-19-15,-9-1-11 16,-5 4-6-16,0 9 33 16,0 14 3-16,0 13 18 15,0 10-18-15,0 5-14 16,0 5-193-16,12 18 143 15,4 5-46-15,-5 3 9 0,2-3-66 16,1-5-41 0</inkml:trace>
  <inkml:trace contextRef="#ctx0" brushRef="#br0" timeOffset="44587.1">6390 13239 93 0,'0'0'214'16,"0"0"-36"-16,0 0-14 0,0 0-79 16,81-60 2-16,-72 40-34 15,-3-2-7-15,-5-2-10 16,-1 0-10-16,0 0-10 15,-9 2 0-15,-4 5-4 16,-1 5-5-16,-2 7-7 16,-2 5-3-16,0 8-23 15,-1 23-16-15,1 13 32 16,10 10-3-16,8 7-11 16,5-2-17-16,28-8-38 15,14-13-31-15,13-21 36 16,6-17 55-16,2-8 19 15,1-24-3-15,-5-12-1 0,-4-8 1 16,-11-8-33-16,-15-4-29 16,-19-2 12-16,-15 3 12 15,-13-2 41-15,-25 6 10 16,-6 7 58-16,2 10 95 16,14 12 18-16,7 10-91 15,13 12-53-15,5 8-32 16,3 5-5-16,0 26-47 15,0 20 47-15,0 22-2 16,5 14 2-16,1 2 2 0,6 0 1 16,0-8-3-1,8-6 2-15,7-5-1 0,5-10-1 16,2-14-36-16,-2-13-32 16,0-16-68-16,-5-17-94 15</inkml:trace>
  <inkml:trace contextRef="#ctx0" brushRef="#br0" timeOffset="44721.09">7024 13268 952 0,'0'0'19'0,"0"0"-19"16,0 0-21-16,0 0-161 15,0 0 74-15,-3 102-136 16</inkml:trace>
  <inkml:trace contextRef="#ctx0" brushRef="#br0" timeOffset="49499.19">1911 16307 271 0,'0'0'177'0,"0"0"-171"16,0 0-5-16,0 0 11 16,0 0 27-16,0 0 9 15,0 0 11-15,3 0 6 16,-3 0-3-16,0 0 2 0,0 0-18 15,0 0-16-15,0 0-9 16,1-9-12-16,2-3-8 16,2 0 3-16,0-5-4 15,-1-3 0-15,2 1 1 16,1-5 0-16,-4 0-1 16,-3-1 1-16,0-1 5 15,0 2-3-15,0 4 1 16,-7 4 3-16,-2 5 7 15,3 7 4-15,1 0-16 16,2 1-2-16,2 3-3 16,-1 0-2-16,2 12-12 15,0 15 3-15,0 6 14 0,12-2-4 16,9-3-3-16,2-2 2 16,4-9 3-16,-2-3-5 15,3-13-7-15,-1-1-3 16,3-22-15-16,-3-27-92 15,-14-16-170-15</inkml:trace>
  <inkml:trace contextRef="#ctx0" brushRef="#br0" timeOffset="49670.43">1971 15628 844 0,'0'0'11'0,"0"0"-11"16,0 0-68-16,0 0-185 15,0 0 28-15</inkml:trace>
  <inkml:trace contextRef="#ctx0" brushRef="#br0" timeOffset="50730.33">2111 15995 942 0,'0'0'53'15,"0"0"-42"-15,0 0-11 16,0 0-28-16,0 0 27 16,0 0 1-16,107 58 0 15,-80-38-10-15,-6-8-4 16,-7-6-9-16,-6-6 14 16,-3 0 9-16,-2-15 7 15,-2-10-7-15,-1-4-1 16,0 2 0-16,0 11 2 0,0 9 11 15,0 4 9 1,0 3-2-16,0 0-19 0,0 0-10 16,12 0-2-16,8 14 12 15,14 5 0-15,3 1 1 16,2-4 1-16,-3-3-1 16,-8-6 0-16,-4-7-1 15,-9-4-8-15,1-23 8 16,-4-12-3-16,-2-7-24 15,-2-2 18-15,-3 4-9 16,-5 7-1-16,-5 7 19 16,-11 9 14-16,1 7 18 15,3 4 8-15,6 8 2 0,6 2-39 16,0 0-3-16,3 0-20 16,21 8-19-16,15 10 37 15,10 3-5-15,3 0-12 16,-9-9 6-16,-7-3-22 15,-6-4 4-15,-9-5 2 16,-6 0-24-16,-5-14-6 16,-7-11 44-16,-3-11-1 15,0-11 12-15,-13-7 4 16,-13-7 21-16,-12 1 46 16,-3 2 35-16,1 9-5 15,7 17-24-15,17 12-11 0,10 12-26 16,6 8-36-1,7 17-24-15,25 26-16 0,18 26 40 16,14 23 0-16,10 16 1 16,3 4 2-16,-1 6-1 15,-6-11 2-15,-14-8-2 16,-12-15-1-16,-17-22-1 16,-7-19 0-16,-9-17-8 15,-7-16-6-15,-4-10-7 16,0-20 21-16,-2-33 0 15,-14-28-62-15,2-22-4 16,8-7 29-16,-1 0 24 16,4 11 0-16,1 17-36 15,-1 10-5-15,0 20 25 0,-1 18 29 16,2 17 61-16,2 10 26 16,0 7-37-16,0 0-43 15,0 2-7-15,0 14 0 16,0 12 3-16,2 8 2 15,-2 3 9-15,0 4-10 16,0-7 0-16,-11-6 1 16,-5-8-4-16,-5-10 2 15,-5-8-1-15,-5-4-2 16,-6 0-4-16,-2-15-9 16,5-2-8-16,12-1-32 15,18-1-76-15,4-1-89 16</inkml:trace>
  <inkml:trace contextRef="#ctx0" brushRef="#br0" timeOffset="51280.22">3377 15643 300 0,'0'0'195'0,"39"-78"-97"16,-25 28-25-16,-7-10-23 16,-7-7-21-16,0-5-9 0,-18 0 6 15,-12 3-8 1,-12 6-5-16,-4 8 8 0,0 9-8 16,6 14 27-16,14 12 5 15,10 14-27-15,14 6-18 16,2 18-2-16,0 26-10 15,21 21 10-15,15 17 2 16,12 7 0-16,9-2 4 16,5-6-4-16,-1-16 0 15,-4-13 0-15,-8-14-30 16,-10-16-1-16,-8-14-17 16,-5-8 4-16,-6-11-47 0,-3-23-46 15,-9-5 12 1,-4-6 16-16,-4-5 109 0,-4 2 49 15,-16 3 151-15,-5 4-27 16,-2 9-31-16,3 10-68 16,7 8-23-16,7 7-27 15,6 7-24-15,1 4-7 16,1 24-39-16,2 18 29 16,0 11 13-16,2 8-9 15,19 0 7-15,8-7 3 16,12-11-16-16,17-20-11 15,14-17-20-15,11-10-27 16,2-28-75-16,-11-17-262 0</inkml:trace>
  <inkml:trace contextRef="#ctx0" brushRef="#br0" timeOffset="51880.94">2970 15574 643 0,'0'0'133'0,"0"0"-30"15,0 0-56-15,0 0-28 16,0 0-4-16,0 0-12 15,32-22-3-15,9 10 0 16,7 5 0-16,4 7 0 16,-6 0 0-16,-7 12-1 15,-9 13-1-15,-15 3 0 16,-8 6-7-16,-7 4-5 16,-13 0-2-16,-17-1-3 15,-7-7-11-15,-4-5 12 16,1-9-13-16,12-5 1 15,13-8-25-15,15-3-16 0,0-5-154 16</inkml:trace>
  <inkml:trace contextRef="#ctx0" brushRef="#br0" timeOffset="53145.17">3899 15369 856 0,'0'0'50'15,"0"0"-37"-15,0 0-12 16,0 0 12-16,39 106-6 16,-23-73-1-16,-2-7-4 15,2-3 1-15,-5-10-3 16,-4-4 1-16,-4-6-1 16,-1-3-4-16,-2 0 2 15,0-20 1-15,0-9-35 16,0-7-18-16,-6 2-23 0,0 5 56 15,4 11 21-15,2 9 23 16,0 7 26-16,0 2-41 16,0 0-8-16,12 11 0 15,3 3 0-15,4 0 2 16,-4 0-2-16,-1-4 0 16,-2-3 0-16,-3-5 1 15,-3-2 1-15,-1 0-1 16,0-14 7-16,-5-8-8 15,0-3-4-15,0 3 4 0,-9 2 10 16,2 7 3 0,1 4 16-16,6 7 9 0,0 2-22 15,0 0-16 1,10 0-31-16,16 1 27 0,8 6-6 16,12-3 4-16,-1-4-5 15,4 0-7-15,-9 0 4 16,-6-15-16-16,-4-7 6 15,-10-7 24-15,-8-4 0 16,-9 0 5-16,-3 0 4 16,-3 4 7-16,-21 5 3 15,-10 1-9-15,-5 6 8 16,3 6 10-16,12 4 3 16,12 7-4-16,12 0-27 15,0 17-20-15,15 14 13 0,20 7-2 16,14 2-1-1,7-4 3-15,7-10-7 0,-3-12-16 16,-1-14 6-16,-2-5-17 16,-8-26 27-16,-3-8 14 15,-10-4 6-15,-10-1-3 16,-13 5 18-16,-11 6 0 16,-2 10 1-16,-9 4 9 15,-8 10-19-15,4 3-8 16,5 4 3-16,5 2-5 15,3 0-2-15,0 6-6 16,6 10 4-16,8 1 2 0,8 0 0 16,3-2 0-1,-1-5 4-15,-1-7-4 0,5-3 3 16,-4-3 2-16,-2-12 3 16,-4-2 1-16,-3 1-4 15,-6 3-4-15,-3 6-1 16,-3-1-8-16,0 5-1 15,3 3-2-15,3 0-29 16,12 0-16-16,7 3 16 16,14 6-35-16,4 0-9 15,8-7 15-15,-7-2-2 16,-9-12 9-16,-6-17 15 16,-12-7 47-16,-10-8 0 15,-8-5 72-15,-2-1 27 16,-3-1-53-16,-18 3 23 0,-10 2 19 15,-5 4 12-15,2 5-22 16,6 9-1-16,14 12 1 16,6 7-36-16,7 9-42 15,1 0-9-15,3 27-41 16,15 15 37-16,9 18 13 16,6 13 2-16,0 4-2 15,7-4-15-15,-2-10-6 16,-6-14-13-16,-4-18-4 15,-6-12-12-15,-11-11-27 0,-2-8-74 16,-9-11-76 0</inkml:trace>
  <inkml:trace contextRef="#ctx0" brushRef="#br0" timeOffset="53378.48">5412 14815 783 0,'0'0'113'0,"0"0"-56"16,0 0-41-16,0 0-16 15,0 0-1-15,109-69 1 16,-68 56 1-16,-3 0 1 16,-4 4-2-16,-3 2 0 15,-10 5 1-15,-9 2-2 16,-4 0-1-16,-1 13 1 16,-1 11-3-16,-3 7 4 15,3 6 0-15,-2 2-1 16,5-2 1-16,0-9-38 15,2-14-73-15,-1-14-155 0</inkml:trace>
  <inkml:trace contextRef="#ctx0" brushRef="#br0" timeOffset="53544.37">5592 14366 854 0,'0'0'71'0,"0"0"-25"15,0 0-46-15,0 0-39 16,0 0-4-16,31 107 13 16,4-41-64-16,1-6-109 0,-5-12-274 15</inkml:trace>
  <inkml:trace contextRef="#ctx0" brushRef="#br0" timeOffset="54011.14">5849 14749 185 0,'0'0'613'0,"0"0"-505"15,0 0-41-15,0 0-54 16,0 0-13-16,0 0-5 16,27-2 3-16,-5 13-5 15,3 1-11-15,1-4 1 16,1-6 7-16,-5-2 3 16,4 0 6-16,0-12-6 15,5-5 1-15,-1-2-1 16,0-2 4-16,-2-3 1 15,4 1 2-15,2-3-5 0,5 3-4 16,1-1 2-16,3 1 7 16,-2 3 7-16,-5 1 5 15,-5 2 2-15,-9 5-7 16,-6-1-4-16,-11 1 0 16,-5 1-3-16,0-1 0 15,-19-1-35-15,-17 4-33 16,-12-1-39-16,-6 1 47 15,4 2 33-15,12 0 27 16,10 3 71-16,13 0 54 16,9 3-49-16,6 1-32 0,0 9-44 15,15 22-2 1,11 16 2-16,9 12 4 0,0 8-2 16,5 4-1-16,-1 8 4 15,-1-1-4-15,0-3-2 16,-4-10-4-16,-4-14-18 15,-9-13-55-15,-11-13-106 16,-7-13-379-16</inkml:trace>
  <inkml:trace contextRef="#ctx0" brushRef="#br0" timeOffset="55028.25">6053 14698 580 0,'0'0'138'0,"0"0"-18"16,0 0-64-16,0 0-56 16,0 0-2-16,0 0 2 15,27 29 1-15,-3-2 2 0,-2 5-1 16,-1-3 1-16,-3-3-3 15,-3-9-13-15,-6-9-27 16,1-8 6-16,-2-16 23 16,-1-19-3-16,-1-9-67 15,-4-1 17-15,-2 3 28 16,0 6 36-16,-3 9 47 16,-3 10 6-16,3 11 10 15,3 6-23-15,0 0-40 16,1 17-43-16,13 11 43 15,5 8-29-15,6 4-23 16,7 2-19-16,1-6-54 16</inkml:trace>
  <inkml:trace contextRef="#ctx0" brushRef="#br0" timeOffset="55760.07">7009 14195 912 0,'0'0'27'0,"0"0"13"16,0 0-40-16,0 0 0 15,0 0-7-15,-28 80 7 0,28-22 0 16,16 5 0-16,5-2-10 15,6-9-20-15,-3-11-11 16,4-19-20-16,1-15-20 16,-1-7 54-16,3-18 26 15,-4-18-2-15,-6-9-30 16,-9-5 25-16,-12 0 8 16,0 3 26-16,-17 8 47 15,-8 10 4-15,7 7-3 16,6 11 5-16,8 8-25 15,4 3-54-15,0 19-18 16,9 15 1-16,12 11 11 16,8 4-17-16,2 0 7 0,2-5-12 15,-1-10 4-15,-2-11 14 16,-4-15-5-16,-3-8 8 16,1-5 3-16,1-17 4 15,-1-2-30-15,-3-4 1 16,-5 1 9-16,-7 4 20 15,-1 6 17-15,-5 3 30 16,0 6-15-16,3 6-5 16,6 2-27-16,7 0-7 15,11 0-10-15,7 11-6 16,2-3-6-16,3-3-1 16,3-5 10-16,-7 0 14 15,-1-12 6-15,-11-9 0 0,-12-6 5 16,-9 0-3-1,-5-2 4-15,-3 0-1 0,-22 4 18 16,-8 4 2-16,-4 4 6 16,-2 8-6-16,6 9-4 15,8 2-21-15,9 25-1 16,11 12-8-16,5 12-4 16,19 6 4-16,22 1-12 15,14-8-12-15,9-15-10 16,6-16-4-16,3-14 3 15,-7-5-61-15,-12-19-119 16</inkml:trace>
  <inkml:trace contextRef="#ctx0" brushRef="#br0" timeOffset="55977.34">6937 14200 916 0,'0'0'0'16,"0"0"-19"-16,0 0 18 15,0 0 1-15,135 18 2 16,-62-18 8-16,11 0-10 16,9-6 0-16,6-5-39 0,7-5-86 15,9-7-130-15</inkml:trace>
  <inkml:trace contextRef="#ctx0" brushRef="#br0" timeOffset="56854.83">8646 13933 962 0,'0'0'9'15,"0"0"-9"-15,-38 100 0 16,29-35 0-16,8 3-7 16,1-5-21-16,12-15 1 0,16-17-17 15,8-17-3 1,4-14 38-16,-3-4 9 0,-4-24 4 16,-5-7 1-16,-11-6-2 15,-8 0 2-15,-9 5 20 16,0 2-7-16,-4 5 4 15,-2 9 6-15,1 9 3 16,2 5 4-16,3 6-33 16,0 0-2-16,5 14-18 15,11 11 13-15,2 6 3 16,7 1 1-16,2-3-1 16,4-4-3-16,1-9 4 15,-6-6 1-15,-3-7 3 0,-5-3-3 16,-3 0 0-1,-2-17-3-15,-4-9 0 0,-3-8-8 16,-2-4-11-16,2-3 18 16,-1 3 3-16,3 1-1 15,-1 6 1-15,2 2-28 16,3 3-62-16,4-3-56 16,5 3 37-16,0-2 59 15,1 5 51-15,-3 3 60 16,-7 0 44-16,-5 5-9 15,-6 4-1-15,-1 4-39 16,0 5-9-16,0 2 0 16,0 6-46-16,0 28 0 15,-12 17-1-15,-6 17 1 0,5 13 2 16,2 5-2 0,9-4 3-16,2-13-3 0,18-18-4 15,14-21 3-15,4-18 0 16,-2-12 2-16,-2-4 3 15,-7-24 5-15,-6-13 7 16,-7-12-15-16,-5-7 1 16,-4-5-2-16,-3-3-10 15,0 4-6-15,-9 5 2 16,2 9 9-16,6 12 5 16,1 12 0-16,0 15 1 15,10 8 2-15,2 3-3 0,-1 9-7 16,0 15 3-16,0 7 3 15,-4 3 2-15,-2 5-1 16,-2-3 1-16,-3-3-1 16,0-5 1-16,0-6-1 15,-14-4 1-15,-12-4 0 16,-6-5-1-16,-1-7-12 16,5-2-5-16,4 0-22 15,15 0-38-15,9 0-94 16,2 0-349-16</inkml:trace>
  <inkml:trace contextRef="#ctx0" brushRef="#br0" timeOffset="57260.41">9512 14190 784 0,'0'0'85'0,"0"0"-35"15,0 0-9-15,43-72-27 16,-20 44-13-16,5-5-2 16,6 1 1-16,1-1-3 15,-2 2-2-15,-4 1-3 16,-5-1 6-16,-6 3-14 16,-6 2-7-16,-3 2-10 15,-4 7 18-15,-1 10 11 16,-4 0 3-16,0 7 2 0,0 0 0 15,0 7-1-15,0 20 0 16,0 12 11-16,0 9 9 16,0 4-12-16,0-1-2 15,7-4-2-15,4-6-3 16,-1-7 2-16,-4-9-1 16,-6-4-1-16,0-4 3 15,-13-5-4-15,-17-2-30 16,-6-3-82-16,-4-5-58 15,4-2-8-15,8 0-208 16</inkml:trace>
  <inkml:trace contextRef="#ctx0" brushRef="#br0" timeOffset="57774.55">9190 13802 400 0,'0'0'100'0,"0"0"-11"16,0 0-32-16,0 0-22 15,0 0-19-15,0 0-16 16,40-31 7-16,14 31-1 15,8 0 2-15,5 0-2 0,-4 0-3 16,-10 0-3 0,-10 0 2-16,-15 8-1 0,-16 4-1 15,-12 7 3-15,-6 8 5 16,-25 4 40-16,-10 1-11 16,-6 2-21-16,-3-3-6 15,7-1-6-15,4-4-4 16,8-2 4-16,7-3-4 15,5-3 0-15,8-2-59 16,2-8-100-16,4-7-275 16</inkml:trace>
  <inkml:trace contextRef="#ctx0" brushRef="#br0" timeOffset="59040.58">2958 16206 242 0,'0'0'347'0,"0"0"-342"15,0 0-5-15,0 0 1 16,82-34 12-16,-34 14 22 15,18-4 17-15,20-8 22 16,26-3-13-16,24-4-20 16,29-4-6-16,27-2-23 15,28-2-3-15,22-2-7 16,2-1-2-16,-4 0-1 0,-13 0 1 16,-21 2-4-1,-27 4 4-15,-23 7-2 0,-39 6 0 16,-28 7 2-16,-32 7 1 15,-29 10-1-15,-22 2-4 16,-6 3-10-16,-28 2-36 16,-20 0-122-16,-12 0-82 15</inkml:trace>
  <inkml:trace contextRef="#ctx0" brushRef="#br0" timeOffset="59216.02">5938 15468 780 0,'0'0'74'0,"0"0"-22"16,0 0-18-16,0 0-34 16,0 0-3-16,0 0-124 15,-25-1-188-15</inkml:trace>
  <inkml:trace contextRef="#ctx0" brushRef="#br0" timeOffset="92473.29">7206 10016 86 0,'0'0'136'16,"0"0"-33"-16,0 0-70 0,0 0-6 15,0 0 16 1,0 0-2-16,0 0 6 0,0 0-3 16,-12-15-1-1,11 14-12-15,-1-2-9 0,2 3 0 16,-1-3 0-16,1 1 0 16,0 0 0-16,0 1-1 15,-2-1 8-15,1 2-11 16,1 0-5-16,-2 0-2 15,2-1 0-15,0 1-2 16,0 0-3-16,0 0-4 16,0 0-2-16,0 0 1 15,0 0 0-15,0 0 2 16,0 0-2-16,0 0-1 16,0 0-1-16,0 0-2 0,0 0 0 15,0 0-16-15,0 0-31 16,6 0-41-16,12 1 89 15,6 6 2-15,2 0 3 16,-1 3 1-16,2-4-2 16,-2 1-2-16,-3 0 0 15,-1 2-4-15,-4 1-20 16,-1 0-15-16,-1 1-32 16,-2-1 21-16,-1-4-40 15,0-4-84-15,-2-2-52 16</inkml:trace>
  <inkml:trace contextRef="#ctx0" brushRef="#br0" timeOffset="93439">7412 9467 254 0,'0'0'133'16,"0"0"-81"-16,0 0 27 16,0 0-27-16,0 0-8 0,0 0 22 15,-9-2-21-15,8 1 3 16,-2-1-12-16,3 1-8 16,0 1-10-16,0 0-9 15,-2 0-9-15,1 0-2 16,-1 0-1-16,-4 0 1 15,-7 0 1-15,-4 3-2 16,-2 7-11-16,1 2-5 16,0 1-10-16,0 6 0 15,2 0-14-15,-2 3-48 16,6-3-45-16,4-10-126 16</inkml:trace>
  <inkml:trace contextRef="#ctx0" brushRef="#br0" timeOffset="93613.05">7217 9621 526 0,'0'0'44'0,"0"0"-44"16,0 0 0-16,0 0-270 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1-24T03:22:53.706"/>
    </inkml:context>
    <inkml:brush xml:id="br0">
      <inkml:brushProperty name="width" value="0.05292" units="cm"/>
      <inkml:brushProperty name="height" value="0.05292" units="cm"/>
      <inkml:brushProperty name="color" value="#FF0000"/>
    </inkml:brush>
  </inkml:definitions>
  <inkml:trace contextRef="#ctx0" brushRef="#br0">4732 17754 119 0,'0'0'42'15,"0"0"7"-15,0 0-11 16,0 0-28-16,0 0-10 15,0 0-77-15,0 0-37 0</inkml:trace>
  <inkml:trace contextRef="#ctx0" brushRef="#br0" timeOffset="665.17">4538 17706 370 0,'0'0'34'0,"0"0"12"15,0 0-35-15,0 0-9 0,0 0 0 16,0 0-1-16,0-5-1 16,0 5-1-16,-2 0-25 15,-2 0-51-15,-5 0 22 16,3 0 53-16,-5 0 2 15,2 0 2-15,1 0 21 16,3 3 36-16,-1-3-13 16,6 0-13-16,0 0-14 15,0 0 7-15,0 0-11 16,0 0-9-16,0 1-2 16,0 0 3-16,9 2 3 15,9 1 18-15,4 1-4 16,4 0-4-16,9-1 8 15,7 2-4-15,9-3 1 16,5 1-8-16,7-4-8 0,6 1-2 16,12 1-3-16,5-1-3 15,5 2-1-15,7-1 2 16,-4 3-2-16,-1-5-2 16,-7 0 2-16,-2 0 3 15,-5 0-2-15,-8 0 6 16,-5-2 1-16,-6 2-2 15,-8-3-2-15,-6 3-3 16,-9 0-1-16,-11 0 0 16,-11 0 1-16,-8 0-2 15,-4 0 2-15,-3 0 1 0,0 0 8 16,0 0 10-16,0 0 8 16,-10-2-18-16,-4-1-6 15,-2 0 2-15,1 2 5 16,-1-2-7-16,7 3-2 15,-2 0-2-15,1 0-5 16,2 0-34-16,-4 7-56 16,-4 6-32-16,1-4-178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0T04:15:04.859"/>
    </inkml:context>
    <inkml:brush xml:id="br0">
      <inkml:brushProperty name="width" value="0.05292" units="cm"/>
      <inkml:brushProperty name="height" value="0.05292" units="cm"/>
      <inkml:brushProperty name="color" value="#FF0000"/>
    </inkml:brush>
  </inkml:definitions>
  <inkml:trace contextRef="#ctx0" brushRef="#br0">11068 2637 172 0,'0'0'40'0,"0"0"-2"16,0 0 26-16,0 0-4 16,0 0-33-16,0 0-13 15,0 0-7-15,-6 0-6 16,6 0 0-16,-2 0 1 0,1 0-1 16,-2-2 0-16,1 1 16 15,-2-3 3-15,4 4-18 16,0-1-2-16,0 1-32 15,0 0 13-15,0 0 9 16,-1 0 5-16,1 0 5 16,-2-2 0-16,2 1 1 15,-1-1 0-15,1-1 0 16,-3 3 9-16,3-1 12 16,-2 1-5-16,1 0-3 0,-1-1-2 15,2 1 9 1,-2 0 19-16,2 0-15 15,0-2 5-15,0 2 6 0,0 0-1 16,0-3-9-16,0 3-1 16,0 0 2-16,0-2-10 15,0 2-11-15,0 0-6 16,0-2-9-16,0 2 3 16,13-1 6-16,10 1-2 15,4 0 2-15,4 0-10 16,3 0-26-16,5 5 26 15,6-2 9-15,10-1-6 16,7-2 7-16,5 0 3 16,3 0 1-16,0 0-4 15,2-2-1-15,-1-3 1 0,5 2 2 16,-1 1-2-16,4 2-12 16,-4 0-26-16,-3 0 31 15,-3 0-16-15,-6 0 18 16,-5 2 10-16,-4 1-5 15,-5-1 6-15,0-2-5 16,-1 3-1-16,3-3 0 16,5 4 0-16,7-1 1 15,4 0-1-15,0-3 0 16,-3 0 1-16,-4 0 1 16,-5 0-2-16,-4 0 0 15,-2 0 3-15,-3 0-3 16,0 0 0-16,5 7-1 15,-1-1 1-15,6 2-2 16,2-1 4-16,-1 1-4 0,-5-4 5 16,-7-1-3-16,-6-3 2 15,-6 0 5-15,-10 0 11 16,-5 0 7-16,-10 0 12 16,-4 0-2-16,1 0 1 15,-1 0-26-15,5 0-10 16,0 0-3-16,0 0-1 15,1 0 4-15,-3 0 0 16,0 0 0-16,-4 0 3 16,0 0-2-16,-3 0 2 15,2 0 1-15,-2 0-1 16,0 0-3-16,0 0-1 0,0 0-14 16,0 0-11-16,0 0-10 15,0 0 6-15,0 0-5 16,0 1-39-16,-10 5-51 15,-2 1-77-15,-1 1-8 16</inkml:trace>
  <inkml:trace contextRef="#ctx0" brushRef="#br0" timeOffset="119.49">13672 2724 312 0,'0'0'157'0,"0"0"-36"0,0 0-16 15,0 0-22 1,0 0-40-16,0 0-43 0,0 2-66 15,-5 7-268-15,-9 2 102 16</inkml:trace>
  <inkml:trace contextRef="#ctx0" brushRef="#br0" timeOffset="53448.95">16180 2732 198 0,'0'0'165'0,"0"0"-54"16,0 0-4-16,0 0-59 16,0 0 23-16,0 0-37 15,0 0-8-15,0-47-3 16,0 39 18-16,0 4-34 15,0 1 9-15,0 0-10 16,0 1 12-16,0 0-12 16,0 2-1-16,0 0-5 0,0 0 2 15,0 0-4-15,0 0 2 16,0 0-3-16,0 0-10 16,0 2-9-16,0 10-2 15,0 7 24-15,0 3 0 16,0-2-2-16,0-1 1 15,0-5 1-15,-2-6 0 16,2-6 1-16,0-2 0 16,0 0 2-16,0 0 10 15,0 0 23-15,0-12 6 16,-1-8-42-16,-3-2-15 16,2 2 9-16,-1 4 2 0,0 5 4 15,1 4 0-15,0 4-2 16,1 3-3-16,-1 0-1 15,2 0-17-15,0 0 0 16,0 0-3-16,0 0-17 16,0 0 15-16,0 0-1 15,14 0 29-15,11 3 7 16,7-2 1-16,5-1-4 16,8 0-1-16,1 0 3 15,5-6-5-15,-1-2-1 16,-5-1-3-16,-7 2-1 15,-14 3 4-15,-12 1 5 16,-7 1-1-16,-5 2 39 16,0 0 4-16,0 0-23 15,0 0-13-15,0 0-10 16,0 0-1-16,0 0-8 0,-3 6-6 16,-9 16 4-16,-4 12 9 15,-7 11 0-15,-2 6 1 16,-3 3 0-16,0 6-2 15,1-2 0-15,1 2 4 16,5-6-1-16,1-8-1 16,6-11 0-16,2-10-4 15,6-5 4-15,2-9-17 16,1-6-7-16,3-2-18 16,0-3-33-16,0 0-28 15,0-19 39-15</inkml:trace>
  <inkml:trace contextRef="#ctx0" brushRef="#br0" timeOffset="53658.76">16196 3035 482 0,'0'0'148'15,"0"0"-103"-15,0 0-42 16,0 0-3-16,0 0 0 15,0 0 1-15,72 2 34 16,-29-2-8-16,6-4-16 16,5-8-11-16,5 0-20 0,-1-5-101 15,-4-7-175 1</inkml:trace>
  <inkml:trace contextRef="#ctx0" brushRef="#br0" timeOffset="54262.47">16822 2724 467 0,'0'0'182'16,"0"0"-66"-16,0 0-98 15,0 0-18-15,0 0-26 16,0 0 18-16,3 28 8 16,-2 1-1-16,1 5 1 15,-2 0 0-15,0-3 1 16,0-6 0-16,0-11-1 15,0-7 0-15,0-7-1 16,2 0 1-16,-2 0 29 16,3 0 24-16,-2 0-16 15,5 0-21-15,4 0-12 0,3-1-4 16,0-2-2-16,2 3 0 16,2 0-2-16,0 0 1 15,-1 3-3-15,0 10 4 16,-7 4-2-16,4 6 1 15,-7 4 0-15,-5 2 0 16,-1-4-1-16,0-3 4 16,-1-7-2-16,-8-1 0 15,-3-4 2-15,-5-3 2 16,-2 1-1-16,-4-1 0 16,-7-1-1-16,-2-3 1 15,-2-3 0-15,4 0 2 16,3 0 1-16,9-6-4 0,7-4-4 15,8-2-29-15,3-5-67 16,14-5-137-16</inkml:trace>
  <inkml:trace contextRef="#ctx0" brushRef="#br0" timeOffset="54477.53">16804 2785 594 0,'0'0'135'0,"0"0"-84"16,0 0-43-16,0 0 6 0,121-21 11 16,-75 20-13-16,0 0-9 15,2 1-2-15,-1 0-1 16,-8-3-104-16,-13-7-245 15</inkml:trace>
  <inkml:trace contextRef="#ctx0" brushRef="#br0" timeOffset="57342.08">17386 2755 79 0,'0'0'110'0,"0"0"-91"15,0 0 31-15,0 0 39 16,0 0-30-16,0 0-25 0,0-17-15 16,0 14 2-1,0 1 25-15,0-1-10 0,0 2 13 16,0-4-14-16,0 2-30 16,0 0 21-16,0-2 0 15,0 2-12-15,0 2 1 16,0-2-2-16,0 2 9 15,0-2-9-15,0 2 1 16,0-1-4-16,0 2 7 16,0 0-5-16,0 0-7 15,0 0-5-15,0 0 0 16,0 0-2-16,0 0-12 16,0 17-10-16,0 10 21 15,0 10 0-15,0 8 0 0,0 4 0 16,-9 3 2-16,-6-1 1 15,0-3 1-15,-1-4-1 16,1-4 0-16,0-8 1 16,6-8-1-16,2-7 0 15,4-8 0-15,1-5-2 16,0-3-6-16,2-1-12 16,0 0 5-16,0 0-5 15,0 0-24-15,0 0-33 16,0-5-210-16</inkml:trace>
  <inkml:trace contextRef="#ctx0" brushRef="#br0" timeOffset="61988.48">17717 2705 59 0,'0'0'64'0,"0"0"32"16,0 0-30-16,0 0-7 15,0 0 19-15,0 0-44 16,0 0 10-16,5-32 8 16,-5 27 0-16,0 2 8 15,1-2-9-15,-1 5-5 16,0 0-30-16,0 0 3 16,0 0-11-16,0 0-7 15,0 0-1-15,0 0-5 0,0 0-8 16,-13 8-1-16,-6 11 12 15,-7 8 2-15,-2 9-3 16,-1 5-1-16,-3 6 2 16,2 3 3-16,3-1-2 15,6 1 1-15,5-3 0 16,5-4-5-16,7-4-33 16,4-13-19-16,0-6 23 15,10-11 12-15,9-4-1 16,4-5 16-16,7 0 0 15,-3-10 0-15,0-5 7 16,-7-1 1-16,-3 2 5 0,-4-3 7 16,-2 3 22-16,-6-2-3 15,-5 2 14 1,0-1-5-16,-5 1-25 0,-13 0-14 16,-3 2-2-16,2 5-1 15,2 6-14-15,4 1-23 16,6 3-143-16,7 6-113 15</inkml:trace>
  <inkml:trace contextRef="#ctx0" brushRef="#br0" timeOffset="63920.62">18415 2592 508 0,'0'0'59'16,"0"0"91"-16,0-74-58 0,0 62-38 15,0 4-8 1,0 6-22-16,0 2-15 0,0 0-9 15,0 5-12-15,0 20-5 16,0 17 16-16,0 21 1 16,-3 13 0-16,-4 10 1 15,-9-2-2-15,-1-10-1 16,1-10-9-16,2-15-18 16,6-15-3-16,6-12 14 15,2-12 3-15,0-6 5 16,0-4-10-16,3-4 20 15,22-22 10-15,7-11-10 16,8-7-46-16,-9-1 46 16,-12 1 7-16,-5 5 11 15,-5 3-7-15,-3 9-9 0,-2 4 14 16,-4 5-3 0,0 7-6-16,0 2 1 0,0 4 1 15,-1 1-3-15,-7 2-2 16,-2 2-4-16,-9 0-3 15,-4 9-3-15,1 10 1 16,-1 6-4-16,10 1-4 16,9 6-3-16,4 4 4 15,3-1 3-15,22-2-19 16,16-4-32-16,13-12 6 16,13-10 38-16,3-7 9 15,-4 0 6-15,-12-15-4 0,-15-4-3 16,-13-2 6-16,-13-2-1 15,-9 1 3-15,-4-1 6 16,-4-1 22-16,-12 5-20 16,2 3 12-16,5 8 29 15,4 5 3-15,5 3-51 16,0 0-1-16,0 14-73 16,9 10 73-16,4 3 0 15,3 4 4-15,-3 0-4 16,-3-8 4-16,-1-5-4 15,-4-8-1-15,-1-8-6 16,-3-2 7-16,3 0 18 0,3 0 68 16,5-17-59-16,3-6-27 15,0 1-16 1,-5 6-10-16,-5 4 24 0,-2 6-10 16,0 4-1-16,3 2 0 15,-2 0-7-15,5 0 11 16,-1 0 4-16,-2 0 1 15,0 7 4-15,-2-2-1 16,2 0-1-16,-3-2 2 16,-2-3 0-16,-1 0 2 15,2 0 10-15,-2 0 54 16,3 0-1-16,1-9-48 16,1-2-17-16,-2 1-4 0,0 3 4 15,-1 5 4 1,0 1-4-16,1 1 0 0,2 0-13 15,8 0-35-15,4 8 45 16,2 4 1-16,2 0-5 16,6 1-3-16,0-2 9 15,5-6-1-15,4-5 0 16,2 0-1-16,5-12 3 16,-1-9 3-16,1-7-3 15,-6-1 0-15,-7 0-3 16,-12 0 3-16,-9 5 7 15,-9 4 10-15,0 1 17 16,-12 2-12-16,-2 6-13 16,1 4 0-16,7 7-5 15,2 0-4-15,-1 11-33 0,-3 21 0 16,-2 7 28 0,4 6 5-16,5 5 0 0,1-2 0 15,0-10-3-15,7-7 3 16,2-7 0-16,-5-12 0 15,0-4 2-15,-4-8-1 16,0 0-1-16,0 0 2 16,0 0 6-16,-18 0-8 15,-12 0-30-15,-4 0-110 16,9-5-148-16</inkml:trace>
  <inkml:trace contextRef="#ctx0" brushRef="#br0" timeOffset="65735.98">20155 2786 317 0,'0'0'46'0,"0"0"-33"16,0 0 7-16,-91 69 7 16,70-35-3-16,3 5-4 15,9 3 6-15,4 2-12 16,5-1-3-16,0-4-4 15,20-5-6-15,14-9 1 16,17-14-2-16,11-11 18 16,13 0 12-16,-3-12 0 15,-11-10-11-15,-14 0 9 16,-17 1 19-16,-15-1 5 16,-13 5 24-16,-2-2-45 0,0 6-16 15,-20 4-15-15,0 3-2 16,2 6 0-16,1 0-6 15,2 18-11-15,5 9-14 16,-1 6 18-16,9 9-3 16,2-2 3-16,0-1 7 15,19-6 3-15,8-8-4 16,5-10 8-16,6-5 1 16,-1-10 5-16,2 0 3 15,-2-17 4-15,-3-9 5 16,-7-4-9-16,-13-6-2 15,-14-1-4-15,-8 1-4 16,-32 2-13-16,-14 3-47 16,1 5 24-16,6 6 29 15,17 6 9-15,14 6 0 16,13 6 7-16,3 2-7 0,11 0-95 16,27 5 95-16,17 5 7 15,15-1-3-15,5-3 3 16,-3 0-4-16,-13-1 3 15,-17-2 8-15,-17-3 15 16,-12 1-11-16,-12-1 3 16,-1 1 17-16,0-1-16 15,0 3-22-15,-7 5-13 16,-14 5-10-16,-5 5 19 16,1 3-14-16,6 0-37 0,11-2 12 15,8-6-19 1,0-8-25-16,16-5 75 0,8 0 12 15,5-17 78-15,-1-7-2 16,-4-3 12-16,-8-3-4 16,-6-1-10-16,-5 8-26 15,-5 2-22-15,0 7-13 16,0 10 2-16,0 2-13 16,0 2-2-16,0 0-28 15,0 18-53-15,0 11 81 16,0 10 0-16,2 3 0 15,7 1 0-15,5-2-13 16,8-10-15-16,6-11 16 16,2-11 11-16,10-9 1 15,-1-2 12-15,0-22-5 0,-1-8-7 16,1-4-8-16,-8 0-17 16,-10 0-1-16,-6 6 26 15,-9 4 13-15,-3 11 29 16,-1 5 0-16,-1 6-6 15,-1 4-15-15,0 0-21 16,0 10-25-16,0 18 0 16,-3 13 22-16,-9 8 0 15,0 4 3-15,5-4 0 16,2-10 0-16,4-8 1 16,-2-10 0-16,3-11-1 15,0-3 1-15,-2-4-1 0,2-3 1 16,0 0 6-1,0 0 7-15,0-7 9 0,0-10-23 16,0-11-18-16,12-3-28 16,18-2-18-16,15-1 26 15,10-2 14-15,6 2 17 16,3 0 3-16,-7 2 8 16,-8 2-4-16,-7 1 2 15,-15 1 14-15,-8 4 30 16,-8 1 18-16,-9 8-11 15,1 5-8-15,-3 7-27 16,0 3-11-16,0 0-7 0,0 17-63 16,-11 17 21-16,-10 17 42 15,-2 8 2-15,5 3-1 16,14-4-2-16,4-10-2 16,2-12-17-16,14-11-27 15,0-12 13-15,4-9-3 16,-1-4-30-16,2-7-91 15,-3-18-292-15</inkml:trace>
  <inkml:trace contextRef="#ctx0" brushRef="#br0" timeOffset="66250.72">21606 3052 515 0,'0'0'23'0,"0"0"-16"16,0 0 8-16,121 0 19 0,-72-4 10 15,4-4-5-15,1-1 0 16,-1-2 1-16,-1-5-4 16,-10-1-18-16,-7-2-6 15,-6-1-7-15,-10 3 6 16,-7 0-7-16,-9 1 7 16,-3 6 10-16,0 2-7 15,0 5-2-15,0 3-7 16,0 0-5-16,-6 11-30 15,-5 13 15-15,-2 12 15 16,3 10 0-16,5 8 0 16,5 5-1-16,6-1 1 15,24-7-2-15,10-12-4 0,8-14-5 16,6-16 11-16,1-9 0 16,-4-1 7-16,2-21-3 15,-8-7 4-15,-11-3 2 16,-10 2-1-16,-9 1-1 15,-9 6 3-15,-6 3-3 16,0 6 3-16,0 6-6 16,0 6 2-16,0 2-7 15,0 0-8-15,0 8-30 16,0 15 25-16,-3 11 13 16,2 0-1-16,1-3-10 15,0-9-3-15,17-7-21 0,1-10 12 16,8-5-15-16,5 0-20 15,2-27-107-15,1-14-359 16</inkml:trace>
  <inkml:trace contextRef="#ctx0" brushRef="#br0" timeOffset="66388.64">22543 2825 718 0,'0'0'73'0,"0"0"-73"15,0 0-141-15,0 0 120 16,-2 89-53-16,8-48-59 0,18-4-200 16</inkml:trace>
  <inkml:trace contextRef="#ctx0" brushRef="#br0" timeOffset="66717">22823 3176 424 0,'0'0'190'0,"0"0"-154"16,0 0-36-16,0 0-25 16,0 0 17-16,0 0 6 15,0 33-3-15,0-30-5 16,3-2-7-16,-1-1 8 16,0 0 9-16,3 0 16 0,2-6 36 15,0-8-51 1,6 0 0-16,-5 1 13 0,0 6 14 15,-3 2-11-15,-1 3 38 16,-1 2-49-16,4 0-6 16,4 0-3-16,0 7 0 15,2 3-5-15,2 4 0 16,1 1 5-16,-1-1 0 16,3-4 1-16,0 0-13 15,1-3-11-15,7-5-21 16,2-2-92-16</inkml:trace>
  <inkml:trace contextRef="#ctx0" brushRef="#br0" timeOffset="67067.58">23230 3137 540 0,'0'0'40'16,"0"0"-5"-16,0 0-20 15,0 0 0-15,0 0 27 16,106-36-13-16,-71 19-3 16,-3 0 5-16,-3 0-4 15,-10 0-15-15,-8 2 0 16,-10 2 10-16,-1 2-2 16,-1 2-20-16,-19 5-5 15,-4 4-11-15,-7 0-12 0,-5 19 7 16,-4 11 11-16,3 9 4 15,2 9-6-15,14 3-2 16,21-2-11-16,15-7-3 16,43-7 23-16,22-13 5 15,19-11 5-15,3-8-5 16,-7-3-16-16,-14-7-143 16</inkml:trace>
  <inkml:trace contextRef="#ctx0" brushRef="#br0" timeOffset="67586.13">21115 3571 486 0,'0'0'21'0,"0"0"26"15,0 0-46-15,0 0 9 16,128-1 27-16,-53 1-4 15,16-4 3-15,14-2 3 16,9 2 5-16,2-2-13 16,-6-1-22-16,-6 1 10 0,-13-1-12 15,-15 2 0-15,-16 0-6 16,-18 2-2-16,-16 3-1 16,-15-3-26-16,-11 3-57 15,-20-1-72-15,-38-3-104 16</inkml:trace>
  <inkml:trace contextRef="#ctx0" brushRef="#br0" timeOffset="67798.88">21227 3701 126 0,'0'0'142'0,"0"0"-22"0,101 9-22 16,-30-9-17-16,14 0-18 15,16-2-22-15,9-7-26 16,10 0 3-16,8 1-11 16,6 5-7-16,-4 1 0 15,-8 1-75-15,-15-5-78 16,-23-9-188-16</inkml:trace>
  <inkml:trace contextRef="#ctx0" brushRef="#br0" timeOffset="67955.39">22654 3575 522 0,'0'0'108'15,"0"0"11"-15,0 0-67 16,0 0-52-16,0 0-10 16,0 0-122-16,-1 17-41 15,1-13 13-15</inkml:trace>
  <inkml:trace contextRef="#ctx0" brushRef="#br0" timeOffset="74242.65">18432 3277 263 0,'0'0'211'0,"0"0"-108"0,0 0-16 16,0 0-22-1,0 0-9-15,0 0-21 0,0 0-12 16,0 0-3-16,0 0-1 16,0 0-3-16,0 0-16 15,-3 0 0-15,-14 0-5 16,-11 15 0-16,-9 10-2 15,-9 8 5-15,10 9-3 16,3 3-5-16,12 2-27 16,11-2 28-16,10-8 7 15,0-11 2-15,25-12-11 16,12-8 11-16,15-6 5 16,9-17 6-16,4-14-2 0,-6-4 5 15,-12 1 16 1,-13 2-8-16,-15 3-1 0,-11 8 1 15,-5 6 0-15,-3 8-14 16,0 4-7-16,0 3 0 16,0 0-1-16,0 0-9 15,0 17-50-15,0 12 24 16,0 10 35-16,0 5-6 16,9-5-18-16,11-8-25 15,8-9-1-15,5-13 30 16,0-9 12-16,-1 0 8 15,-10-19 4-15,-6-3 6 16,-5-2 29-16,-9 0 14 16,-2 1-33-16,0 4 3 0,-5 5-5 15,-3 7 0-15,4 7-3 16,0 0-9-16,-2 19-6 16,-2 18-19-16,-1 16 19 15,-1 13-1-15,0 9 1 16,3 5 0-16,-2-1 0 15,1-9 1-15,-3-19-1 16,4-19 1-16,2-18 0 16,2-11 0-16,3-3 7 15,-2-11 39-15,2-17-20 16,0-14-27-16,0-8-1 16,13-6-1-16,12-4-21 0,9 1-4 15,11 5 0-15,4 7-16 16,6 5 19-16,-3 9 9 15,-5 4 8-15,-5 9 1 16,-8 8 3-16,-11 8 3 16,-6 4-1-16,-5 0-3 15,1 8-3-15,0 6 6 16,1 0 1-16,0 2-4 16,-2-2 3-16,-2-3 1 15,-5-4 0-15,-2-5 1 16,-3-2-1-16,0 0 4 15,0 0 7-15,0 0 31 16,0-9 6-16,0-6-43 0,-14-3-5 16,-5 2-4-16,0 3 2 15,2 7 2-15,-2 6-1 16,4 0-4-16,-5 22-4 16,3 9 5-16,3 7 2 15,6 5-5-15,8 0-1 16,0 0-1-16,13-6 4 15,16-10-9-15,16-18 2 16,11-9 12-16,10-21 4 16,3-20 2-16,-2-13 7 15,-7-6-2-15,-4-11-6 16,-15 1-4-16,-17 3 7 16,-15 3 1-16,-9 11 0 0,-9 9-2 15,-9 11 6 1,4 16 12-16,5 8-22 0,2 9-3 15,1 6-6-15,-5 27-25 16,-2 18 30-16,0 15-1 16,4 12 2-16,7-2 0 15,2-2-1-15,0-9 1 16,11-10-1-16,8-12-3 16,4-10-5-16,3-15-9 15,4-12 1-15,6-6-11 16,9-15-42-16,1-18-114 15,0-9-156-15</inkml:trace>
  <inkml:trace contextRef="#ctx0" brushRef="#br0" timeOffset="74842.47">19768 3546 299 0,'0'0'210'0,"0"0"-106"16,0 0-96-16,0 0-8 16,0 0-8-16,0 0 8 15,-6 46 4-15,6-14 1 16,0-1 0-16,0-1 0 15,5 3 2-15,1-2-1 16,4-4-5-16,-1-6 4 16,0-8 2-16,-5-7-5 15,-1-5 10-15,1-1 37 16,3 0 46-16,6-17-54 16,4-7-41-16,4-7-1 15,-3-4-11-15,0 2 7 16,-7-1 1-16,-5 3 3 0,-4-1-3 15,-2 5-10-15,0 5-5 16,0 8-29-16,0 3-2 16,0 8 9-16,0 3 3 15,10 0-76-15,10 20 108 16,4 3 6-16,4 8 9 16,0 4 9-16,1 2 15 15,-4 2-10-15,-5 0-3 16,-4-3-13-16,-7-6 0 15,-6-7-2-15,-3-11-5 16,0-3 3-16,0-5 2 0,-2-4 2 16,-4 0 4-16,-4-6 12 15,7-15 9-15,3-8-8 16,0-2-11-16,6-3-13 16,13 1 0-16,5 3-1 15,0 7-1-15,0 3-6 16,-2 7 8-16,-3 7 8 15,-2 6-7-15,-5 0-1 16,-3 0-4-16,-2 14-4 16,-1 9 6-16,1 2-3 15,-2 5 5-15,1 4 2 16,3 1-2-16,4 0 3 16,-1-2-3-16,0-7-25 15,-1-10-113-15,-4-13-185 16</inkml:trace>
  <inkml:trace contextRef="#ctx0" brushRef="#br0" timeOffset="75375.8">20438 3746 639 0,'0'0'45'0,"0"0"-10"16,0 0-7-16,0 0-22 15,0 0-5-15,0 0 1 16,56-58 3-16,-40 44 6 15,3-3-2-15,-4-2 16 0,-3-3-2 16,-7 1-13 0,-5-6-3-16,0 5 2 0,-5 2 1 15,-9 6-10-15,3 5 6 16,3 9-6-16,-5 0-8 16,-1 20-12-16,1 16-2 15,2 9 15-15,10 8-5 16,1 3-3-16,12-5-16 15,22-10 13-15,15-15-2 16,8-20 19-16,1-6 1 16,2-15 1-16,-10-16-1 15,-6-6-4-15,-12-4 0 16,-9-5 2-16,-11 3 2 16,-8-1 1-16,-2 4 1 15,-1 7 5-15,1 11 1 0,1 10 12 16,-2 5 18-16,2 7 9 15,0 1-47-15,2 21-3 16,-1 14-4-16,-2 10 7 16,-2 4 0-16,0 0 0 15,0-8-1-15,-3-5 0 16,-6-11 2-16,-2-11-1 16,-1-6 0-16,-5-1 1 15,-13-2 5-15,-12-3-6 16,-12 2-3-16,-7-3-64 15,-1-2-42-15,11 0-125 16</inkml:trace>
  <inkml:trace contextRef="#ctx0" brushRef="#br0" timeOffset="75776.49">18720 4025 365 0,'0'0'90'15,"0"0"-25"-15,0 0-25 16,0 0-25-16,0 0-4 16,0 0-2-16,95 3 6 15,-14-3 11-15,17 0-2 16,15 0 3-16,17 0-2 16,4 0-3-16,-2 0-3 15,-12-3-4-15,-22-2-10 16,-27 1-2-16,-22 2-3 15,-22 0 3-15,-18 2-3 0,-9 0 0 16,-19 0-52 0,-43 0-130-16,-33 0-170 0</inkml:trace>
  <inkml:trace contextRef="#ctx0" brushRef="#br0" timeOffset="75992.64">18746 4180 255 0,'0'0'53'16,"135"0"35"-16,-32 0-6 15,18-5-13-15,17-4-27 16,4-1-21-16,-4 0-2 16,-8 2-4-16,-18 4 0 15,-19 4-4-15,-19 0-11 0,-13 0-21 16,-13 0-81-16,-14 0-125 15</inkml:trace>
  <inkml:trace contextRef="#ctx0" brushRef="#br0" timeOffset="76094.58">20049 4140 131 0,'0'0'416'16,"0"0"-322"-16,0 0-58 15,0 0-36-15,0 0-203 16,0 0-259-16</inkml:trace>
  <inkml:trace contextRef="#ctx0" brushRef="#br0" timeOffset="76668.88">19923 3595 80 0,'0'0'98'0,"0"0"-7"15,0 0-59-15,0 0 1 16,0 0-3-16,0 0-4 15,-40-13-21-15,25 13-5 16,0 0 0-16,0 0 0 16,-1 10-1-16,4-1-2 15,-3 4-9-15,2-2-54 16,4-4-87-16</inkml:trace>
  <inkml:trace contextRef="#ctx0" brushRef="#br0" timeOffset="76841.65">19841 3642 247 0,'0'0'57'15,"0"0"20"-15,0 0 7 16,0 0-20-16,0 0-61 16,0 0-3-16,-49 37-69 15,49-24-55-15,0-4-151 16</inkml:trace>
  <inkml:trace contextRef="#ctx0" brushRef="#br0" timeOffset="89794.34">18891 4531 201 0,'0'0'91'0,"0"0"31"16,0 0 17-16,0 0-75 15,0 0 7-15,0 0-40 16,0 0 7-16,-19-36-1 16,17 33-15-16,1 3-1 15,1-3-3-15,0 3 2 0,0 0-4 16,0 0-9-16,0 0-7 16,0 0 0-16,1 0-12 15,25 0-2-15,19 0 14 16,23 0 5-16,10-3-2 15,14-3-3-15,2-1 0 16,0 0 6-16,-6 2-6 16,-12 0-4-16,-15 3 3 15,-19 2-64-15,-24 0-78 16,-18 0-129-16</inkml:trace>
  <inkml:trace contextRef="#ctx0" brushRef="#br0" timeOffset="89984.55">19105 4610 390 0,'0'0'4'15,"0"0"30"-15,0 95 27 16,0-49-9-16,2 5-19 16,1 2-17-16,-1 5-10 15,1 2 0-15,0-4-2 16,7-3-4-16,5-10-34 15,6-16-123-15</inkml:trace>
  <inkml:trace contextRef="#ctx0" brushRef="#br0" timeOffset="90461.56">19741 4793 547 0,'0'0'112'0,"0"0"-33"0,0 0-5 16,36-86-56-16,-34 67 9 15,-2 2-3-15,0 5-15 16,-8 1-5-16,-4 6-4 16,0 5 0-16,-4 6-14 15,-2 24-33-15,-6 13 28 16,5 12-1-16,6 6-14 16,9-1 0-16,4-1-4 15,2-8 22-15,16-11 11 16,-4-10 4-16,-4-12 1 15,-6-5 0-15,-4-6 0 16,0-2-1-16,-18 0 1 16,-15 4 31-16,-4-3-26 15,3 2-5-15,10-5-28 0,8-3-2 16,8 0-6-16,8 0-12 16,0 0-33-16,15-11-219 15</inkml:trace>
  <inkml:trace contextRef="#ctx0" brushRef="#br0" timeOffset="90811.23">19816 5036 203 0,'0'0'154'16,"0"0"11"-16,0 0-49 15,0 0 8-15,0 0-44 16,76-75-31-16,-75 73-28 16,-1 2 4-16,2 0-25 0,4 0-10 15,6 8-12 1,6 11 20-16,6 5 2 0,2 2 0 15,6 1-4-15,1-3-9 16,0-7-3-16,5-9-4 16,0-8 0-16,3 0 9 15,0-17-7-15,-5-8-7 16,-10-3 13-16,-13 1 12 16,-11 3 21-16,-2 6 16 15,-2 4-16-15,-8 5-2 16,4 6-8-16,2 3-11 15,1 0-5-15,-2 20-17 16,1 5 20-16,4 6 0 16,0 4-7-16,3-3-6 15,16-1-30-15,8-7-9 0,6-9-36 16,3-12-25-16,-1-3-82 16</inkml:trace>
  <inkml:trace contextRef="#ctx0" brushRef="#br0" timeOffset="91509.4">20590 4949 689 0,'0'0'108'16,"0"0"-101"-16,0 0-7 16,0 0-1-16,0 80 1 15,1-51 1-15,7-6 0 0,1-5-1 16,3-6 3-16,-3-5-3 15,0-7 5-15,3 0 2 16,-2-9 11-16,5-13-18 16,0-5-12-16,-4-1-18 15,-1 1 15-15,-3 6 15 16,-4 6 19-16,0 5 17 16,-1 8-9-16,1 2-22 15,4 0-5-15,5 10-20 16,6 9 19-16,3 4 2 15,6 5-1-15,6 2 0 16,4-5-1-16,8-3 1 16,4-11-14-16,0-11 6 0,2 0 8 15,-3-11 1 1,-2-13 0-16,-10-7 2 0,-11-5-2 16,-6 1 3-16,-11 1-3 15,-8 5 2-15,0 4 2 16,-6 9-5-16,-6 9 1 15,3 7-1-15,-2 0-3 16,-5 14-5-16,-5 14 3 16,2 7 4-16,-1 4-2 15,7 4-1-15,10-4 2 16,3-5-3-16,7-9-12 16,23-13 0-16,8-12 17 15,4 0 6-15,-1-12 2 16,-5-13-6-16,-6-6 4 0,-7-2 6 15,-10 0 7-15,-9 2-5 16,-4 4-8-16,0 6-2 16,-12 5-4-16,3 8 2 15,0 3-1-15,8 5-1 16,-1 4-14-16,2 18-34 16,0 7 48-16,0 7-1 15,0 5 1-15,18 1 0 16,6-4 0-16,7-5-20 15,8-9-80-15,6-12-41 16,1-12-82-16</inkml:trace>
  <inkml:trace contextRef="#ctx0" brushRef="#br0" timeOffset="92142.49">21691 4986 662 0,'0'0'164'0,"0"0"-72"15,0 0-92-15,0 0-6 16,0 0-22-16,0 0 27 16,6 63 1-16,7-42 0 15,1-4 0-15,0-8-3 16,3-4 3-16,-1-5 2 0,1 0 0 16,1-6 4-1,0-10-6-15,-2 0-10 0,-4 3 1 16,-3 5-5-16,-4 3 2 15,3 5-14-15,1 0-37 16,2 0 37-16,1 8 22 16,1 3 1-16,0 1 3 15,5 2 0-15,0-1 0 16,3-4 0-16,1-2 1 16,0-6 1-16,-3-1 1 15,0 0 13-15,-5-8 7 16,-3-4-13-16,0-2-3 15,-2-3-5-15,-6 5 0 16,0 3 2-16,-3 5 5 16,0 4 18-16,0 0-18 0,2 0-9 15,0 0-40-15,3 12 9 16,1 3 31-16,6 1 0 16,4 0 0-16,6-2-5 15,8-5-1-15,2-8-1 16,2-1 6-16,-5 0 1 15,-4-8 1-15,-4-8 0 16,-2-1-1-16,-9-5 0 16,-5 3 2-16,-5 4 4 15,0 5 9-15,0 4 1 16,0 5 16-16,0 1-29 16,0 0-3-16,0 10-24 15,0 9 24-15,0 6 0 16,0 0 1-16,13-2-1 0,7-5-14 15,5-5-4-15,2-10-27 16,1-3-44-16,-1-20-187 16</inkml:trace>
  <inkml:trace contextRef="#ctx0" brushRef="#br0" timeOffset="92292.46">22517 4679 695 0,'0'0'0'16,"0"0"-82"-16,0 0 65 15,57 87-19-15,-42-60-36 0,1-4-110 16</inkml:trace>
  <inkml:trace contextRef="#ctx0" brushRef="#br0" timeOffset="92691.58">22953 4772 455 0,'0'0'161'16,"0"0"-14"-16,0 0-59 16,0 0-47-16,0 0-41 15,0 0-2-15,-21-3-24 0,-15 27 18 16,-11 7 6-16,4 6-7 15,7 1-15-15,11 2 1 16,15-1-11-16,10-5 19 16,6-4 15-16,18-8 0 15,7-8 1-15,1-5 1 16,0-6 1-16,-6-1-3 16,-5-2 0-16,-5 0 0 15,-7 0 0-15,-5 3-13 16,-2-3-17-16,-2 1 4 15,0 1 5-15,0 2 11 16,0-2 3-16,-14 3 7 0,-5 0 22 16,-6-1-3-16,-7 3-7 15,-2 3-12 1,-2 1-1-16,-1 0-41 0,0-2-82 16,4-4-153-16</inkml:trace>
  <inkml:trace contextRef="#ctx0" brushRef="#br0" timeOffset="92945.89">22856 4877 518 0,'0'0'197'0,"0"0"-56"0,0 0-69 16,0 0-27-16,0 0-45 15,0 0-11-15,-42 9-5 16,0 41 16-16,-11 10 0 16,-3 8 0-16,4 0-3 15,10-6-25-15,6-4 7 16,7-10 21-16,5-9-52 16,6-12-86-16,9-23-149 15</inkml:trace>
  <inkml:trace contextRef="#ctx0" brushRef="#br0" timeOffset="93778.55">19953 5617 18 0,'0'0'639'0,"0"0"-496"15,0 0-95-15,0 0-48 16,0 0-23-16,0 0 1 16,2 61 22-16,-1-12 5 15,-1 8-3-15,0 0-1 16,0-3 0-16,-3 1 0 15,-7-4 0-15,4-9-1 16,4-8-42-16,2-15-35 16,0-12-1-16,9-7-60 15,12-31-207-15</inkml:trace>
  <inkml:trace contextRef="#ctx0" brushRef="#br0" timeOffset="93964.64">19947 5629 546 0,'0'0'10'16,"0"0"-10"-16,0 0-5 15,0 0 5-15,0 0 16 16,117-3 6-16,-73 1-3 16,3 1-14-16,2 1-5 15,-7 0-25-15,-5 0-115 0,-19 0-196 16</inkml:trace>
  <inkml:trace contextRef="#ctx0" brushRef="#br0" timeOffset="94290.33">19898 5811 437 0,'0'0'5'0,"0"0"46"15,0 0 12-15,105 38 1 16,-52-38-9-16,7 0-24 15,6-8-1-15,-2-17-5 16,-3-5-5-16,-8-6-4 16,-10-2 3-16,-13 3 7 0,-13 7 3 15,-11 8 1-15,-6 11-2 16,0 1-8-16,0 6-12 16,0 2-8-16,0 7-11 15,0 20-34-15,-6 14 45 16,4 9 0-16,2 7 0 15,0 5-2-15,20-1-5 16,6-1-19-16,6-9-51 16,-1-7-30-16,2-15-1 15,0-15-33-15,1-14-63 16</inkml:trace>
  <inkml:trace contextRef="#ctx0" brushRef="#br0" timeOffset="95474.13">20754 5978 255 0,'0'0'182'0,"0"0"17"0,0 0-25 15,0 0-82-15,0 0-58 16,0 0-34-16,-18-44-40 16,18 74 40-16,5 9 0 15,10 4 0-15,10 3 1 16,6-7 0-16,2-7 0 16,2-12-1-16,-7-10 0 15,-1-10 3-15,0-2 1 16,1-23 2-16,0-10-3 15,-1-6-3-15,-12-3-6 16,-10 2-6-16,-5 4-23 0,-33 6-29 16,-7 9-30-1,5 3 31-15,10 9 51 0,13 3 12 16,7 7 3-16,5 1-3 16,0 0-5-16,5 0-29 15,19 10 34-15,14 0 1 16,9-1 6-16,3 1 0 15,1-5 3-15,-11 0-3 16,-8 2-4-16,-13-2-2 16,-9 4 1-16,-5-1-1 15,-5 2-1-15,0 4 4 16,0 5 3-16,0 1-2 16,0 7 3-16,-3 4-1 15,3 2-6-15,0 1 1 0,15-6 1 16,12-7-3-16,4-9-2 15,6-12 2-15,4 0 4 16,4-17 15-16,0-12 9 16,-9-5 31-16,-9-2-22 15,-13-1-4-15,-14-1-26 16,-2 6-1-16,-27 1-6 16,-15 4-32-16,-3 8-1 15,6 7-2-15,11 4 30 16,16 4 4-16,8 2 1 15,6 2 0-15,0 0-31 16,8 0-48-16,23 0 63 16,16 0 16-16,13-1 0 0,8-16 0 15,1-9 3-15,-5-3 1 16,-9-3 5-16,-10 1 31 16,-8 5 10-16,-13 6-6 15,-8 7 8-15,-10 7-5 16,-4 5-15-16,-1 1-32 15,4 9 0-15,4 25-19 16,7 13 12-16,3 12 6 16,3 5 1-16,2-5-2 15,-1-4-8-15,-6-10-3 16,-6-12 2-16,-5-12 0 16,-4-13 3-16,-2-5 0 15,0-3 8-15,0 0 5 16,-6-14 35-16,-19-6-40 0,-10-3 0 15,-2 7-1-15,6 3 1 16,8 9 3-16,9 4-3 16,3 0 0-16,2 14-4 15,0 10 2-15,5 3 1 16,4 4-3-16,0 5 3 16,14-3 1-16,12-8 0 15,9-8-6-15,15-14 4 16,15-3 2-16,7-19 0 15,3-15 1-15,-6-9-1 16,-12-4 0-16,-15-1-1 0,-13 4 2 16,-17 3-1-1,-8 7 0-15,-4 3 0 0,0 9 4 16,-1 10-1-16,-2 7 11 16,3 5-14-16,0 0 0 15,0 24-57-15,0 10 51 16,10 12 5-16,0 9-2 15,1-1 0-15,4-3 2 16,-5-8 1-16,-5-12-1 16,-1-11 1-16,-4-7 1 15,0-7-1-15,0-5 3 16,0-1 2-16,0 0 15 16,-6 0 3-16,-10 0-11 15,-6 0-12-15,4-5-17 0,4-2-48 16,8-3-119-16</inkml:trace>
  <inkml:trace contextRef="#ctx0" brushRef="#br0" timeOffset="95615.76">22428 6176 588 0,'0'0'70'0,"0"0"63"15,0 0-52-15,0 0-44 16,0 0-37-16,0 0-64 15,0 24-154-15,0-19 77 16</inkml:trace>
  <inkml:trace contextRef="#ctx0" brushRef="#br0" timeOffset="105012.63">19984 7199 308 0,'0'0'77'0,"0"0"6"0,0 0-44 16,0 0-15 0,0 0 10-16,0 0 10 0,0 0-11 15,39-33-4-15,-30 24-5 16,2-2 0-16,-2 1 2 16,1-3-15-16,2 2 4 15,-2-3-6-15,4-3-6 16,1-7 3-16,4-2-1 15,8-9-3-15,3-8 2 16,4-4-3-16,0-6 0 16,-2-3-1-16,-6 4 0 15,-4 2 1-15,-6 7 4 16,-7 2 7-16,-6 3 4 16,-3 4-5-16,0 3-5 15,0 7 2-15,-2 7-1 0,-4 7 4 16,2 7-11-16,1 3-1 15,0 0-6-15,-4 5-5 16,-4 19-16-16,-1 13 25 16,-1 17 3-16,2 13 0 15,4 16-1-15,4 6 2 16,3 2-1-16,0-6 0 16,0-12-1-16,0-12 1 15,0-11 0-15,9-13-1 16,6-11-4-16,7-14-10 15,12-12 15-15,11-13-1 16,12-27-6-16,8-9-59 0,-2-11 6 16,-5 2 50-16,-14 0 10 15,-13 7 10-15,-10 5 30 16,-8 14 1-16,-6 9-3 16,-2 8-24-16,-5 11-11 15,0 4-2-15,0 0 0 16,0 0-1-16,0 0-10 15,0 0-32-15,0 3 10 16,0 7 28-16,0-2-2 16,0-3 5-16,0-1 0 15,0-1 1-15,0-3 5 16,-3 2 20-16,-18 5 14 16,-12 10-30-16,-7 3-6 0,-5 13-2 15,6 5 1-15,5 7-2 16,6 3 2-16,6 3-2 15,5 0 0-15,11-8 0 16,6-14-3-16,0-15-17 16,18-14 20-16,15-1 1 15,10-28 14-15,8-8-6 16,-1-9-2-16,-8 3 1 16,-10 2-1-16,-13 3 7 15,-8 4 7-15,-8 4 6 16,-3 8 4-16,0 10-11 15,0 7-6-15,0 5-8 16,0 0-6-16,0 5-14 16,0 20-32-16,0 12 46 0,0 7 0 15,0 0 0-15,0-2 0 16,7-8-3-16,14-11-20 16,6-8-5-16,6-13 14 15,7-2 12-15,3-20-6 16,-1-10-9-16,-6-9 8 15,-6-2 7-15,-10 2 2 16,-9 4 7-16,-4 12 28 16,-5 9 7-16,-2 11-10 15,1 3-32-15,2 1-6 16,3 15-13-16,3 9 18 16,0 1 1-16,1 1 0 15,0-1-2-15,-2-7 1 0,-2-4 0 16,-1-7-5-16,2-8 6 15,8 0 0-15,4-12 7 16,8-13-5-16,-4-3-1 16,-2 0 2-16,-6 1-1 15,-6 7 2-15,-4 6 2 16,-2 7 5-16,-1 7 0 16,1 0-11-16,3 3-12 15,5 17 0-15,2 6 11 16,3 4-3-16,8 4-5 0,1 0-5 15,5-6 3 1,5-11-17-16,2-10-28 0,6-7 18 16,2-13 22-16,2-16-17 15,-5-12-20-15,-6-10-3 16,-7-7 40-16,-12-2 16 16,-12 0 11-16,-5 6 30 15,0 8 41-15,-3 14 45 16,-2 12-45-16,2 12-41 15,3 8-32-15,0 0-9 16,0 25-66-16,0 15 64 16,8 18 2-16,4 12 0 15,6 3 0-15,2-1-1 16,0-10-1-16,-1-12 2 16,-5-16-7-16,-7-17 2 15,-4-6 1-15,-3-10 4 16,0-1 4-16,0-1 5 0,-1-19 42 15,-17-10-49-15,-9-2-1 16,-4 1 0-16,1 7 2 16,6 10-1-16,8 7 1 15,6 7-3-15,5 4-9 16,-4 18 2-16,1 11 2 16,5 5 4-16,3 0-1 15,0-4-2-15,20-7 1 16,8-10-1-16,8-11 4 15,8-6-3-15,9 0-7 0,5-9-50 16,4-16-71 0,-2-5-197-16</inkml:trace>
  <inkml:trace contextRef="#ctx0" brushRef="#br0" timeOffset="111090.27">22229 6939 222 0,'0'0'154'0,"0"0"-12"16,0 0-73-16,35-71 17 0,-29 53-12 16,-3 2-12-1,-3 2-23-15,0-1-17 0,0 3-9 16,0 3 5-16,-11 4-6 15,-10 5-12-15,-8 3-7 16,-9 23-1-16,-1 15-6 16,0 5 0-16,14 4-4 15,7 1-10-15,12-2-5 16,6-2 6-16,0-5-8 16,14-6 17-16,4-8 10 15,-2-5 8-15,-1-6 1 16,-8-3 1-16,-3-4-2 15,-4-5-3-15,0-1 0 16,0 2 3-16,-23-1 14 0,-9-2-3 16,-3 1-6-16,2-2-3 15,8-2-2-15,11 0 2 16,8 0-2-16,6 0 15 16,5 0-15-16,26-12-20 15,16-10-36-15,13-7 43 16,9-7 9-16,1-3 4 15,-1-5 2-15,-3-3 3 16,-8 0 6-16,-11-1 10 16,-14-2 16-16,-12 6-9 15,-9 6 18-15,-7 6-14 16,-5 15 7-16,0 10-14 16,0 7-10-16,0 0-15 15,0 26-48-15,0 19 38 16,-8 16 10-16,2 9 0 0,3 3 0 15,3-3 0-15,0-4-14 16,0-15-27-16,6-13 12 16,3-15-5-16,3-14 16 15,0-9 17-15,7 0 1 16,4-22 10-16,4-10-6 16,-5-5-1-16,-2-2 30 15,-6 4 7-15,-8 4-15 16,-3 11 6-16,-3 10-1 15,0 6-13-15,2 4-12 16,3 0-5-16,5 7-29 16,6 12 24-16,6 8 3 0,2 2 2 15,1-2-1-15,2-4-11 16,2-4-12-16,-1-11 7 16,-1-8 8-16,-4 0-49 15,0-28-38-15,-8-13-232 16</inkml:trace>
  <inkml:trace contextRef="#ctx0" brushRef="#br0" timeOffset="111228.73">22825 6690 729 0,'0'0'34'0,"0"0"-33"15,0 0-1-15,94 5-49 0,-45 23-23 16,3 1-71-16,-3-4-159 15</inkml:trace>
  <inkml:trace contextRef="#ctx0" brushRef="#br0" timeOffset="111607.62">23300 6715 655 0,'0'0'138'0,"0"0"-37"16,0 0-75-16,0 0-26 15,0 0-18-15,0 0 17 16,0 121 1-16,0-54 0 0,0 0 2 16,-1-6-2-1,-7-10-9-15,0-11-19 0,5-16 12 16,0-11-13-16,1-11-4 16,-2-2 33-16,-1 0 15 15,-10-17 27-15,-9-7-36 16,-9-3-3-16,-4 4-1 15,7 7 10-15,12 7 16 16,12 9-2-16,3 0-26 16,3 0-9-16,0 16-32 15,0 7 39-15,0 3-2 16,5 3 1-16,13-5-3 16,7-6-7-16,5-7 0 15,6-8-9-15,0-3-11 16,2-3-49-16,-4-14-32 0,-7-5-139 15</inkml:trace>
  <inkml:trace contextRef="#ctx0" brushRef="#br0" timeOffset="112156.62">23399 7057 324 0,'0'0'112'16,"0"0"-39"-16,0 0-28 15,0 0-9-15,0 0-36 16,0 0 5-16,22 0-3 15,-6-3 38-15,-1-6 19 16,5-3-26-16,-4-4-17 0,-2-2 1 16,-1 0-14-16,-7-4 0 15,-6 4 1-15,0-1-1 16,-4 6-2-16,-15 4-1 16,-4 8-7-16,-1 1-6 15,0 12-27-15,-2 15 18 16,4 5 9-16,1 7 6 15,4 0 3-15,7 2-3 16,10-6-5-16,7-5-9 16,31-9 0-16,15-13 21 15,9-8 0-15,-1-1 0 16,-1-21 5-16,-5-9-4 0,-6-6 0 16,-8-4-1-1,-7-2-2-15,-7-3-2 0,-9 0 2 16,-8 3 2-16,-7 5 3 15,-3 10 27-15,0 9-7 16,0 10-6-16,0 9-12 16,0 1-5-16,-4 24-52 15,-4 16 49-15,-2 8 2 16,2 5-1-16,5-4 2 16,3-7 2-16,0-7 16 15,0-10-9-15,0-6 0 16,0-5 5-16,0-2-1 15,-4-2-9-15,-5-1 1 16,-4 0 0-16,-6 2-5 0,-1-4-38 16,0-7-92-1,8-1-225-15</inkml:trace>
  <inkml:trace contextRef="#ctx0" brushRef="#br0" timeOffset="112326.68">23823 7165 576 0,'0'0'106'0,"0"0"45"16,0 0-64-16,0 0-23 15,0 0-30-15,0 0-34 16,4 1-22-16,-4 8-56 16,0 6-69-16,0-1 49 15,0-6-119-15</inkml:trace>
  <inkml:trace contextRef="#ctx0" brushRef="#br0" timeOffset="116834">20510 7657 282 0,'0'0'172'0,"0"0"-59"16,0 0-51-16,0 0-33 16,0 0-29-16,0 0-8 15,0 0 8-15,-41 47 7 16,30-13 13-16,3 5 13 15,-2 1-1-15,3 8-11 16,-1 6-6-16,0-1-9 16,1 0-2-16,3-7-4 15,1-10 3-15,3-10-2 16,0-8-1-16,2-6-14 16,18-10-32-16,13-2-19 0,13-16-22 15,7-16-160 1</inkml:trace>
  <inkml:trace contextRef="#ctx0" brushRef="#br0" timeOffset="117081.06">20530 7599 461 0,'0'0'101'15,"0"0"12"-15,0 0-55 0,0 0-58 16,0 0-22 0,0 0 3-16,47-20 19 0,-4 23 3 15,5 0-3-15,4-1-17 16,0 0-38-16,-4-1-39 16,-6-1-16-16,-14 0-53 15,-16 0-55-15</inkml:trace>
  <inkml:trace contextRef="#ctx0" brushRef="#br0" timeOffset="117553.24">20575 7654 159 0,'0'0'109'15,"0"0"-9"-15,-86 45-33 16,77-26-44-16,9 1-3 16,0 3-7-16,9 2 11 15,28-1 2-15,15-10 5 0,20-7-2 16,7-7-12-16,3 0-6 15,-6-12-3-15,-18-3-6 16,-12 3 4-16,-19 2 12 16,-15 2 43-16,-7 2 33 15,-5-1-20-15,0 3-51 16,-15-1-21-16,-9 5-2 16,-6 0-2-16,0 8-4 15,5 13 6-15,6 5-9 16,11 8-5-16,8 4-9 15,0 0 5-15,16-5-19 16,8-8-8-16,6-14 4 0,3-11 22 16,2-4 17-1,5-22 1-15,-5-5-2 0,-5-2 3 16,-7 2 4-16,-12 3 7 16,-9 2 22-16,-2 4 5 15,-3 5-7-15,-11 6-12 16,7 6-16-16,4 5-3 15,3 6-38-15,0 15-15 16,0 10 53-16,7 0-7 16,11 5-36-16,3-7-7 15,5-7-19-15,5-13-34 16,0-9-128-16,-2-6-11 16</inkml:trace>
  <inkml:trace contextRef="#ctx0" brushRef="#br0" timeOffset="118266.49">21374 7764 302 0,'0'0'145'15,"0"0"43"-15,0 0-40 16,0 0-77-16,0 0-71 16,0 0-15-16,0-9 12 15,0 40 3-15,0 4-1 16,-4 0 2-16,0-5-1 16,1-5 1-16,3-8 0 15,0-8 0-15,0-4-1 16,0-5 1-16,0 0 5 15,4-14 11-15,16-15 19 16,0-10-36-16,0-2-1 16,-4 1 1-16,-5 1 1 0,-1 5 0 15,-1 5 1 1,2 6 1-16,-5 12 4 0,-1 3-3 16,-2 5-3-16,3 3-1 15,4 0-11-15,9 14-1 16,3 9 12-16,2 6-1 15,1 1-2-15,-1 3 3 16,-2-2-7-16,-3-4-10 16,3-7-11-16,0-10-16 15,6-10 33-15,4 0-3 16,4-20 5-16,3-10-6 16,-2-4 9-16,-6-6 6 15,-11 3 30-15,-7-2 11 0,-9 8-8 16,-4 9-3-16,0 5 8 15,0 13 0-15,0 4-36 16,0 0-2-16,0 21-51 16,2 14 51-16,4 8 1 15,6 5-1-15,10 4 1 16,2-10 0-16,1-8-1 16,-5-12 0-16,-8-11-1 15,-5-7 0-15,2-4 1 16,9-9 5-16,6-16-1 15,0-7-3-15,0 1 0 16,-10 5 2-16,-8 6-1 0,-4 8-1 16,-1 7 1-16,-1 3 3 15,0 2-5-15,2 3-12 16,1 15-15-16,2 8 27 16,2 4-2-16,2 1 4 15,3 4-4-15,6-4-1 16,1-5-9-16,4-9-36 15,-3-10-9-15,-2-7-37 16,-4-7-65-16,-8-21-352 16</inkml:trace>
  <inkml:trace contextRef="#ctx0" brushRef="#br0" timeOffset="120864.4">21697 7758 260 0,'0'0'65'0,"115"21"11"16,-35-14-27-16,16-3-5 15,7-2-20-15,5-2-10 16,0 0-7-16,-7-7 5 16,-10-4 7-16,-13-2 20 15,-12-2-3-15,-17 4 1 16,-16-3 7-16,-16 3 10 15,-12 1 10-15,-5 0-31 0,0 2-31 16,-22 5-2 0,-11 3-11-16,-5 0-14 0,3 12 6 15,8 12 1-15,7 2 4 16,7 5-2-16,2 4-2 16,11-6-6-16,0-4-16 15,18-12 1-15,15-13 32 16,6 0 7-16,-1-16 9 15,-6-6-3-15,-12-3 4 16,-9 2 48-16,-11 3 6 16,0 4 3-16,0 2-37 15,-10 8-4-15,0 6-1 16,0 0-25-16,-6 20-13 16,-9 18 10-16,-2 16 3 15,3 16-1-15,3 5 0 0,10 9 0 16,8-3 1-16,3-4 0 15,0-7-2-15,5-13-8 16,6-13-8-16,-1-18-2 16,3-18-7-16,6-8 27 15,9-14 4-15,8-25-1 16,7-12-1-16,-4-7-2 16,-6-6 0-16,-10-2 0 15,-5 3 1-15,-4 0 20 16,-4 10 11-16,0 13-11 15,-2 12-9-15,-2 14-8 16,-4 8-4-16,2 3 2 0,-2 3-2 16,-1 0-4-1,6 0-6-15,-1 11 8 0,2 7 1 16,1 4-2-16,0 0 0 16,-3 3-4-16,1-6-3 15,-1-2-13-15,3-5-2 16,0-3 2-16,-2-6 5 15,7-3 9-15,-2 0-4 16,6 0-20-16,1-7-16 16,2-7 28-16,0-2 21 15,-5 2 0-15,-1-2 32 16,-6 4 26-16,-3-1 8 16,-1 4-25-16,-4 1-7 0,1 5-20 15,-2 3-5 1,0 0-5-16,0 0-3 0,0 0-1 15,0 0 0-15,0 0-1 16,0 0-3-16,0 0-7 16,0 0-8-16,0 0 1 15,0 0 10-15,0 0 8 16,0 0 1-16,0 0 1 16,0 0 1-16,0 0-1 15,0 0 3-15,0-3 8 16,0 1 1-16,0-2-14 15,0 4-1-15,0-3 1 0,0 1-1 16,-2-1-8-16,-1-1-6 16,0 2-1-16,0-3 9 15,2 2 0-15,-5 0 4 16,1-2 3-16,-4-1 0 16,2-1-1-16,-2 3 2 15,6 0-1-15,0 4 0 16,3 0 0-16,0 0 0 15,0 0-3-15,0 0-7 16,0 0-29-16,0 0-8 16,0 0 44-16,0 0 3 15,0 0 0-15,0 0 0 16,0 0 1-16,0 0 3 16,0 0-4-16,0 0 0 15,0 1-1-15,0 1 1 0,4-1 0 16,-2-1 0-16,1 0 1 15,-3 0 2-15,0 0 10 16,1 0 28-16,-1 0-4 16,3 0-19-16,0-3-17 15,-1-1 0-15,-1 0 0 16,-1 4 0-16,0 0-1 16,0 0 1-16,0 0-1 15,0 0-1-15,0 0-4 16,0 0-9-16,3 0-13 15,3 10 27-15,2 5-1 16,4 4 1-16,4 6 0 0,2 5 1 16,6 1-1-16,3 1 0 15,4-7-1-15,11-4-16 16,5-11-6-16,4-8 3 16,-5-2-12-16,-4-6 15 15,-6-18 17-15,-6-4-1 16,-8-8 1-16,-4 2 1 15,-12-3 3-15,-6 4 10 16,0 2-1-16,-17 4-5 16,1 6 16-16,3 10 27 15,8 5-24-15,-1 6-27 16,-1 0-5-16,-5 11-29 16,-6 13 33-16,-3 6 0 15,5 5-5-15,5 3-7 16,6-2-10-16,5-8 8 0,0-10-12 15,19-11 0-15,9-7 26 16,3-6 1-16,4-16 1 16,-2-4 0-16,-8-4 1 15,-3 2 1-15,-10 1 3 16,-10 3 25-16,-2 5 5 16,0 2-4-16,-3 9-5 15,0 5 3-15,1 3-30 16,2 1-1-16,0 18-52 15,0 9 52-15,0 9 1 0,6 5-3 16,15 0-23 0,12-4-5-16,9-16 9 0,8-19 9 15,-3-3 3-15,-3-25 10 16,-5-13 4-16,-1-5-3 16,-6-4 2-16,-8 1-1 15,-7-1-2-15,-7 0 1 16,-10 1 0-16,0 2 0 15,-11 3 6-15,-3 10 50 16,5 11 18-16,3 7-32 16,6 12-30-16,0 1-13 15,-6 9-40-15,-5 22 19 16,-4 17 21-16,-4 8 0 16,0 10 0-16,4 1-1 15,0-1 0-15,3-3 1 16,3-9 0-16,0-14 2 0,9-14-2 15,0-10-1-15,0-9-2 16,0-5-4-16,0-2-1 16,21-9 3-16,9-18 4 15,3-7-60-15,-4-3-15 16,-8 3 47-16,-4 2-3 16,-6 5 2-16,-1 5 30 15,-1 4 58-15,-2 1 5 16,-3 3-4-16,-2 2-8 15,-2 2-37-15,0 3 9 16,0 5-21-16,0 0 0 0,0 2-2 16,0 0-3-16,0 0-1 15,0 0 1-15,0 0-1 16,0 0 0-16,0 0 2 16,0 0 1-16,0 0 1 15,0 0 1-15,0 0 1 16,0 0 0-16,0 0 0 15,1 0-2-15,1 0-3 16,-1 0-7-16,-1 0-9 16,0 0 4-16,0 0 12 15,0 0 3-15,0 0 1 16,0 0 0-16,0 0 9 16,0 0 7-16,0 0-3 0,0 0-9 15,0 0 1-15,2 0-3 16,1 0 0-16,5-4-2 15,2 0-1-15,-1-2 0 16,2 0 0-16,-1 1 0 16,-1-1 2-16,-2 0-2 15,-1 1 0-15,-5 1 3 16,1 1-2-16,-2 1 4 16,0-1-3-16,0 3-1 15,0 0-1-15,0 0-3 16,0 0-15-16,-12 17-9 15,-8 5 26-15,-3 7 1 16,0 10-1-16,-2 4 0 16,5 6 1-16,6-2-1 0,8-5 1 15,6-9 0-15,0-8 0 16,23-10 0-16,9-7 2 16,10-7 0-16,4-1 0 15,-1-1-1-15,-2-13-1 16,-7-2-46-16,-8-2-109 15,-10-3-158-15</inkml:trace>
  <inkml:trace contextRef="#ctx0" brushRef="#br0" timeOffset="121446.54">24235 8025 307 0,'0'0'233'16,"0"0"-150"-16,0 0-57 15,0 0-10-15,0 0 16 16,0 0 13-16,40-53-16 16,-30 38 6-16,3 0-11 15,-2-2-9-15,-1 3-12 16,-3-3-1-16,-1 1 0 16,-6 1-2-16,0-1-6 15,0 2-11-15,-10 8-8 16,-2 0 15-16,0 6 4 0,-1 0-13 15,-4 18-18 1,-2 6 20-16,2 10-5 0,4 6-2 16,6 4 1-16,7-3-19 15,0-5 11-15,25-10-1 16,12-10 22-16,12-12 10 16,1-4 5-16,-3 0-2 15,-3-17-1-15,-3-9-2 16,-5-6-13-16,-1-5-41 15,-6 1 22-15,-5 0 32 16,-9 3 18-16,-6 6 18 16,-1 0-6-16,-2 8-17 15,0 4-4-15,-3 6 47 16,4 5 4-16,-3 4-7 16,2 6-53-16,0 21-52 15,1 12 52-15,-6 11-1 16,-1 9 0-16,0-4 1 0,-12-6 0 15,-2-10 0-15,0-14 0 16,4-7 1-16,-3-6 0 16,-4-1 4-16,-4-2 2 15,-3-4-6-15,0-1-1 16,4-2-18-16,6-2-55 16,4 0-60-16,9-8-222 15</inkml:trace>
  <inkml:trace contextRef="#ctx0" brushRef="#br0" timeOffset="121588.32">24593 8100 547 0,'0'0'85'15,"0"0"36"-15,0 0-26 16,0 0-50-16,0 0-45 16,0 0-80-16,-31-10-40 15,15 21-32-15,-2-5-253 16</inkml:trace>
  <inkml:trace contextRef="#ctx0" brushRef="#br0" timeOffset="126192.45">21336 7691 181 0,'0'0'95'0,"0"0"17"16,0 0-18-16,0 0-30 15,0 0-10-15,0 0 5 16,0 0-31-16,0-31 18 16,0 31 9-16,0-3-22 15,0 3-20-15,3 0-13 16,9 4-17-16,6 16-5 15,7 7 21-15,-1 7 0 0,-2 6 1 16,-8 5 0 0,-1 2-1-16,-10-1 0 0,-2-2 1 15,-1-9 2-15,0-12-2 16,0-10 0-16,0-8 0 16,0-5 1-16,0 0 22 15,0 0 42-15,-4-15-7 16,-5-12-51-16,3-9-7 15,2-4 3-15,4-4-3 16,0 2-1-16,3 2 0 16,24 4-15-16,11 1-30 15,13 3-42-15,3 4-29 16,1 6-19-16,-4 3-17 16,-5 6-38-16,-10 5-10 0</inkml:trace>
  <inkml:trace contextRef="#ctx0" brushRef="#br0" timeOffset="127460.06">21855 7640 230 0,'0'0'116'16,"0"0"-23"-16,0 0 3 15,-4-73-27-15,1 59-15 16,0 0-5-16,1 6 0 16,1 5-12-16,-1 3-6 15,2 0-31-15,0 0-5 16,0 8-39-16,-2 16 24 16,-2 12 20-16,-6 11 0 15,-4 5 0-15,-5 2 0 16,-2 4 3-16,-2-7-3 0,1-3 0 15,3-9 2 1,7-12-2-16,3-8 2 0,6-11-1 16,1-4 1-16,1-4-2 15,1 0 6-15,0 0 2 16,0 0 27-16,0 0-2 16,-2 0-5-16,-2 0-2 15,1-4-24-15,0 0-2 16,1 0 2-16,0 2-2 15,2-1 1-15,-2 3 0 16,2-3-1-16,0 3 0 16,0 0-4-16,0 0 1 15,0 0-9-15,0 0-3 16,0 0-1-16,0 0 6 16,0 0 3-16,0 0 2 0,0 0-9 15,0 0-10-15,0 0-12 16,0 0 32-16,0 3 4 15,0 0 0-15,0-3 0 16,0 0-2-16,0 0 2 16,0 0 0-16,0 0 7 15,0 0 14-15,0 0 16 16,0 0-7-16,0 0-19 16,0 0-11-16,0 0-19 15,0 0-91-15,0-3-101 16</inkml:trace>
  <inkml:trace contextRef="#ctx0" brushRef="#br0" timeOffset="127819.45">21622 7783 442 0,'0'0'28'0,"0"0"4"15,0 0-29-15,0 0 4 16,0 0-6-16,0 0 4 16,25 0 24-16,7 0-1 15,4 0-14-15,9 0-7 16,5-8-7-16,4-3-19 16,-2-4-91-16,-7-5-159 15</inkml:trace>
  <inkml:trace contextRef="#ctx0" brushRef="#br0" timeOffset="128525.48">21832 7627 422 0,'0'0'43'16,"0"0"74"-16,0 0-63 16,0 0-44-16,0 0-10 15,0 0-11-15,-11 21 11 16,5 10 4-16,3 8 15 16,-3 8-4-16,3 8 2 0,0 4-1 15,1-2-10-15,2-7-1 16,0-14-4-16,8-12 2 15,14-12-2-15,8-6 7 16,8-6-1-16,9 0-7 16,8-22-48-16,3-11-125 15</inkml:trace>
  <inkml:trace contextRef="#ctx0" brushRef="#br0" timeOffset="129125.57">22010 7525 387 0,'0'0'131'0,"0"0"-21"16,0 0-31-16,0 0-79 0,0 0-21 16,0 0 21-1,-21 71 0-15,8-21 13 0,-1 8 3 16,-3 6-7-16,3 1-4 15,2-1-3-15,5-11 0 16,5-12 1-16,2-17-2 16,0-10-1-16,0-11 1 15,3-3 1-15,13-1 13 16,8-24 40-16,9-11-46 16,6-9-9-16,0-1 0 15,1 3-3-15,-3 7-4 16,1 5 3-16,-2 8-6 15,-4 6 7-15,-8 9 3 16,-8 7 1-16,-8 1-1 0,-4 4-5 16,-2 17-7-16,-2 11 12 15,0 7 0-15,0 8 2 16,-13 1 8-16,2 2-6 16,4-8 0-16,4-9 0 15,3-8-2-15,0-12 0 16,0-3-2-16,10-6-12 15,6-4-33-15,8-4-47 16,-1-23-199-16</inkml:trace>
  <inkml:trace contextRef="#ctx0" brushRef="#br0" timeOffset="129298.9">22505 7920 677 0,'0'0'160'15,"0"0"-70"-15,0 0-33 16,0 0-29-16,0 0-28 16,0 0-37-16,-7 38-81 15,-3-5 59-15,2-2-165 16,3-6-308-16</inkml:trace>
  <inkml:trace contextRef="#ctx0" brushRef="#br0" timeOffset="129905.14">21442 8642 548 0,'0'0'89'0,"0"0"37"16,0 0-49-16,0 0-64 16,0 0-13-16,0 0-6 15,-28 69 6-15,14-6 1 16,1 11 2-16,-1 9-2 15,1 0-1-15,2-7-1 16,0-11-49-16,3-16-18 16,2-13-3-16,3-16-38 15,3-19-94-15</inkml:trace>
  <inkml:trace contextRef="#ctx0" brushRef="#br0" timeOffset="130655.31">21482 8668 426 0,'0'0'86'0,"0"0"29"16,0 0-26-16,0 0-30 15,0 0-46-15,0 0-13 16,109-62-4-16,-65 62 3 0,4 9-3 16,-4 11 2-16,-3-1-13 15,-8 3-24-15,-12 1-2 16,-12 0 0-16,-9-1-10 16,-2 2 41-16,-18-3 5 15,-4-1 4-15,-3-3 1 16,-1-1 0-16,4-1 3 15,0 2 17-15,5 2 17 16,5 3-25-16,2 5-3 16,6 5 2-16,3 6-6 0,3 9 3 15,0 1-2 1,0-1-4-16,0-10-2 0,0-8 2 16,3-9-1-16,-1-9-1 15,-2-4 4 1,0-4-2-16,0-3 5 0,-8 0 11 15,-13 0 13-15,-2-3-11 16,-7-11-13-16,-1-5 0 16,5 1-5-16,6-1 3 15,17 3 23-15,3 1-6 16,35-2-22-16,20 0-41 16,15-7-8-16,14-5-2 15,2-2 26-15,-5-8 3 16,-4 0 11-16,-13-2 11 15,-10 1 0-15,-15 2 19 0,-12-2 39 16,-15 6 16-16,-11 2-15 16,-1 3-15-16,-3 4 3 15,-10 7-12-15,-1 6-13 16,4 11-12-16,1 1-10 16,-3 25-23-16,0 18 13 15,0 16 6-15,2 10 3 16,4 7 0-16,4 7-12 15,2-7-18-15,0-4-12 16,8-16-5-16,4-17-43 16,-6-19-27-16,1-14 2 15,3-6-85-15</inkml:trace>
  <inkml:trace contextRef="#ctx0" brushRef="#br0" timeOffset="130971.12">22231 8942 307 0,'0'0'244'0,"0"0"-85"15,0 0-34-15,0 0-83 16,0 0-42-16,0 0-14 16,46 5 13-16,-36 34 0 15,-7 9 1-15,-3 5 0 16,0 0 0-16,-4-4 2 16,-5-13 0-16,3-12-2 15,5-10 3-15,-2-11-1 16,3-3-1-16,0 0 9 15,0-11 16-15,0-17-1 16,0-13-25-16,0-8-6 0,12-3 6 16,6 6 0-16,8 5-1 15,6 9 0-15,5 10-8 16,3 9-32-16,3 5-13 16,-5 8-52-16,-5 0-13 15,-13 8-56-15,-14 5-245 16</inkml:trace>
  <inkml:trace contextRef="#ctx0" brushRef="#br0" timeOffset="131173.09">22438 9204 701 0,'0'0'46'0,"0"0"2"16,0 0-48-16,0 0 0 0,0 0 1 15,85-13-1-15,-45 6 4 16,5-3 0-16,6 0 1 16,7 1-5-16,-1 2 0 15,-12-1-59-15,-13 5-57 16,-15 0-63-16</inkml:trace>
  <inkml:trace contextRef="#ctx0" brushRef="#br0" timeOffset="133818.94">23115 8944 219 0,'0'0'105'0,"0"0"29"0,0 0-73 16,0 0-5-16,0 0 5 16,0 0-34-16,82-78-4 15,-68 65 10-15,4 0 5 16,-6 1-1-16,-3 3-14 16,-2 1-7-16,-4 4-6 15,-3 2-5-15,0 1-1 16,0 1-4-16,-13 0-21 15,-10 0-34-15,-7 3 3 16,-4 15 23-16,4 4 19 16,8 6-10-16,6 7-1 15,8 2 6-15,5 8 13 16,3 2 0-16,0-1 1 16,8-2 1-16,-1-4 0 15,2-11 0-15,-3-9-1 0,0-8 1 16,-3-7 1-16,-2-3 3 15,-1-2-2-15,0 1 2 16,0-1 17-16,-13 0 27 16,-6 0-37-16,-4 0-11 15,8-3-21-15,8 3-21 16,3-3-42-16,4 1-40 16,20-5-194-16</inkml:trace>
  <inkml:trace contextRef="#ctx0" brushRef="#br0" timeOffset="134185.17">23478 8970 482 0,'0'0'111'16,"0"0"35"-16,0 0-69 16,0 0-43-16,0 0-34 15,0 0-12-15,-36 25 11 16,33 12 0-16,-1 6-1 15,2 0 2-15,2-1 0 16,0-6-1-16,0-14 1 16,0-8-15-16,0-8-10 15,0-6 25-15,0-3 13 16,16-19 51-16,7-17-59 0,6-7-5 16,0-7 0-16,-5 2 3 15,-2 8-2-15,-2 6 2 16,-5 12 7-16,-1 9-4 15,-2 7-6-15,2 5-4 16,-4 3-7-16,4 1-20 16,1 1-29-16,-3 15-35 15,-8 9-30-15,-4-2-44 16,-3-3-209-16</inkml:trace>
  <inkml:trace contextRef="#ctx0" brushRef="#br0" timeOffset="134850.24">22293 9512 414 0,'0'0'72'16,"0"0"-72"-16,0 0-7 16,0 0 7-16,0 0-1 15,0 0 1-15,-6 23 0 16,25-16 14-16,16-3 33 15,19-3 17-15,12-1-26 16,10 0-15-16,6 0-5 16,7-1-7-16,-1-5-7 15,0-1-2-15,-7 2 0 16,-16-3-2-16,-16 3 0 0,-19 2-5 16,-22 2-24-16,-10 1-102 15,-38 0-61-15,-25 4-101 16</inkml:trace>
  <inkml:trace contextRef="#ctx0" brushRef="#br0" timeOffset="135034.2">22259 9639 285 0,'0'0'99'15,"91"0"15"-15,-28 0-33 16,12 0-12-16,8-3-15 15,8-2-15-15,3 0-2 0,-1 3-13 16,-2 2-21-16,-7 0-3 16,-9 0-28-16,-12 0-141 15,-14-3-244-15</inkml:trace>
  <inkml:trace contextRef="#ctx0" brushRef="#br0" timeOffset="135192.12">23346 9581 754 0,'0'0'25'0,"0"0"-25"0,0 0-40 16,0 0-159 0,0 0 108-16,0 0-107 0</inkml:trace>
  <inkml:trace contextRef="#ctx0" brushRef="#br0" timeOffset="137431.79">20999 8483 123 0,'0'0'106'15,"0"0"-43"-15,0 0 15 16,0 0-18-16,0 0-7 16,0 0 10-16,0 0-26 15,-27-38-6-15,33 37-16 16,21 1-12-16,22-2-3 15,21 2 4-15,21 0-4 0,27 0 0 16,20 0 1 0,26 0-1-16,25 0 2 0,27 0-2 15,14 0 0-15,13 0 0 16,-8 0 2-16,-14-3-2 16,-20-3 0-16,-25-2-2 15,-31-2 2-15,-30 0 6 16,-30 0 0-16,-33 5 5 15,-21 1-3-15,-18 3-6 16,-10 1-2-16,-3 0-2 16,-3 0-18-16,-29 0-48 15,-24 17 38-15,-24 1-48 16,-17-5-171-16</inkml:trace>
  <inkml:trace contextRef="#ctx0" brushRef="#br0" timeOffset="138330.99">21083 8598 300 0,'0'0'13'0,"0"0"76"16,0 0-4-16,0-75-21 15,0 66-16-15,0 1-9 16,0 3 2-16,0 4-8 16,0 1-33-16,0 1-8 15,4 26-65-15,-3 17 65 16,-1 19 2-16,-6 15 5 15,-21 13-1-15,-7 5-1 16,-2 4 3-16,2-4 3 16,9-7-2-16,10-11 0 0,10-15-1 15,5-7 0-15,0-3 5 16,20-6-5-16,3-3 6 16,10-9-3-16,9-11-3 15,16-8-3-15,16-10 3 16,15-6 0-16,17 0 2 15,11 0 1-15,12 0 8 16,18 0-5-16,13 0-4 16,21 0 2-16,10 5-2 15,5 5 1-15,1-1-1 16,-3-3 0-16,-7-3-2 16,-10-3 0-16,-16 0 1 0,-18 0 3 15,-27 0 9-15,-25 0 5 16,-25 0-11-16,-21-1-5 15,-16 1-1-15,-15 0 0 16,-9-2 0-16,-5 1 5 16,0-1 23-16,0-5 24 15,-5 4-53-15,-6-2-11 16,-3 4-22-16,-1 1-27 16,3 0-54-16,-3 6-36 15,9-4-165-15</inkml:trace>
  <inkml:trace contextRef="#ctx0" brushRef="#br0" timeOffset="139182.1">23512 8461 97 0,'0'0'26'16,"111"0"26"-16,-41 0-15 16,4 0 3-16,5 0 13 15,-1 0-14-15,-5-5 1 0,-10 0-5 16,-13 1-4 0,-16-1 0-16,-15 4-10 0,-9-1 1 15,-9 2-7-15,-1 0-3 16,0 0-12-16,-1 18-24 15,-15 12 22-15,-11 14 2 16,-9 13 9-16,-9 11 6 16,-6 14-4-16,1 5-10 15,3 8 5-15,8 4-1 16,11-5-5-16,9-4 0 16,5-10-2-16,3-12 1 15,3-8 2-15,2-13-1 16,1-9 0-16,3-11 0 0,0-8 2 15,1-10-2 1,1-4 1-16,0-2-1 0,0-3 1 16,-3 2 2-16,3-2-3 15,-2 6-5-15,-1 0-69 16,-2-1-49-16,4-5-151 16</inkml:trace>
  <inkml:trace contextRef="#ctx0" brushRef="#br0" timeOffset="139332.12">23840 9522 742 0,'0'0'68'16,"0"0"-7"-16,0 0-43 0,0 0-18 16,0 0-180-16,0 0 23 15,12 27-23-15</inkml:trace>
  <inkml:trace contextRef="#ctx0" brushRef="#br0" timeOffset="143692.02">20663 10126 81 0,'0'0'63'0,"0"0"-14"15,0 0 47-15,0 0-25 16,0 0 27-16,0 0 34 16,-6-73-11-16,5 60-68 15,1-1-13-15,-2 5 8 16,2-1-16-16,0 4 4 16,0 4-10-16,0 2-16 15,0 0-10-15,0 0-18 16,0 20-26-16,5 11 27 15,2 14 12-15,-2 16-1 16,-5 5 5-16,0 6-1 0,0 0-16 16,-11-13-30-16,-4-8 12 15,-1-10-14-15,2-9-6 16,3-8 11-16,5-12-64 16,6-12-43-16</inkml:trace>
  <inkml:trace contextRef="#ctx0" brushRef="#br0" timeOffset="144208.07">21109 10232 596 0,'0'0'68'16,"0"0"-16"-16,0 0-16 15,0 0-3-15,0 0-13 16,0 0-19-16,33-64 5 16,-24 40 0-16,-4-2 13 15,-5 3-6-15,0-1 1 16,-11 3-12-16,-13 4-2 16,-7 7-1-16,-7 7-5 15,1 3 1-15,0 6-4 16,10 19-10-16,8 8 3 15,14 6-5-15,5 11 4 0,3-1-17 16,21-3 0 0,4-10 15-16,3-16-6 0,5-16 13 15,0-4 12-15,-1-4 26 16,-4-16 6-16,-9-4 23 16,-7 1-10-16,-6 2 5 15,-6 3-12-15,-1 7-6 16,-2 6 0-16,0 4-28 15,0 1-4-15,0 1-20 16,0 19-40-16,0 15 46 16,0 9 14-16,0 5 1 15,0 4 1-15,-3-6-2 16,-2 1-11-16,-6-3-40 16,3-6-34-16,-4-7-14 0,5-17-176 15</inkml:trace>
  <inkml:trace contextRef="#ctx0" brushRef="#br0" timeOffset="144973.21">21539 10294 670 0,'0'0'53'0,"0"0"25"15,0 0-50-15,4-72-15 16,-1 51-5-16,0-4-3 15,-1 1 2-15,-2 1 0 16,0 0-5-16,0 3-1 0,-2 6-1 16,-7 2-6-16,-1 5-17 15,-4 2-24-15,1 5-28 16,-3 0 10-16,2 0 9 16,-1 12 14-16,3 12 16 15,-4 5 21-15,0 9 3 16,1 9 2-16,-2 3 2 15,1-1 10-15,2-2 4 16,4-5 2-16,3-6-12 16,2-6 0-16,5-8-4 15,0-3 1-15,0-7 0 16,0-3 3-16,1-4-6 0,3-5-31 16,-4 0 5-16,0 0 26 15,0-5 0-15,-4-11-6 16,-11-6 4-16,-2-1 2 15,1-2 1-15,8-2 16 16,6-2 28-16,2 1 6 16,20 2-51-16,15-1-18 15,13 1-26-15,10-3 16 16,6-2 2-16,-1 0 19 16,-3 0-17-16,-11 3 24 15,-13 2 13-15,-11 6-7 16,-9 4 6-16,-8 3-4 15,-5 4 4-15,-3 4 5 0,0 3-17 16,0 2-7 0,-3 0-17-16,-9 2 5 0,-4 12 14 15,-2 8-1-15,-2 6 5 16,0 8-1-16,4 4-2 16,3 9 3-16,6 1 1 15,2-1 6-15,5-3 3 16,0-3 1-16,16-6 5 15,5-4 17-15,-3-9-27 16,-7-9 0-16,-5-5-4 16,-5-6 3-16,-1-4 4 15,0 0 39-15,0 0 6 0,-16 2-19 16,-9-1-19-16,-10 1-9 16,-2-2-6-16,0 0-56 15,7 0-70-15,15-5-63 16</inkml:trace>
  <inkml:trace contextRef="#ctx0" brushRef="#br0" timeOffset="145211.03">21771 10060 644 0,'0'0'36'16,"0"0"34"-16,0 0-63 0,0 0-1 16,0 0-7-16,0 0 2 15,114-32-1-15,-73 27 14 16,-3 1-11-16,1-1-3 16,1 2-3-16,-1 3-81 15,-7-4-61-15,-12 1-175 16</inkml:trace>
  <inkml:trace contextRef="#ctx0" brushRef="#br0" timeOffset="145922.98">22104 10376 260 0,'0'0'46'0,"0"0"-33"16,0 0 42-16,0 0 43 16,0 0-23-16,0 0-36 15,40 0-7-15,3 0 19 16,14-2-26-16,8-5-5 15,1 0-16-15,-5-1 2 16,-6-1-3-16,-8 1-3 16,-10-2 0-16,-8-1 0 15,-9 2 0-15,-10 1 0 0,-6-2-3 16,-4-2-14 0,0-2-8-16,-9-3-15 0,-15 0-3 15,-3 0 20-15,1 5 23 16,3 2 11-16,8 3 33 15,8 4-24-15,1 3-20 16,4 0-7-16,2 1-44 16,0 13 27-16,0 6 14 15,2 3 6-15,10 2 4 16,-2 1 1-16,4 1-1 16,-4-5 2-16,-1-1-2 15,-3-2 0-15,-2-6 0 16,-2-6 0-16,-1-3 0 15,-1-4 0-15,0 1 15 16,0 1 9-16,-4 5-3 0,-13 1-8 16,-2 4-13-16,4-2-95 15,11-6-246-15</inkml:trace>
  <inkml:trace contextRef="#ctx0" brushRef="#br0" timeOffset="146075.92">22678 10442 579 0,'0'0'86'15,"0"0"-12"-15,0 0-56 16,0 0-18-16,0 0-80 0,0 0-42 16,-22 10 54-1,22 2-88-15</inkml:trace>
  <inkml:trace contextRef="#ctx0" brushRef="#br0" timeOffset="146800.96">23123 10271 42 0,'0'0'360'15,"0"0"-296"-15,0 0-15 16,0 0-23-16,0 0-18 16,0 0-8-16,-12-10-5 15,12 10-3-15,10 0 8 16,23 0 8-16,21 0 48 15,15-4 8-15,9-7-28 16,6-2-19-16,-5 1-11 16,-5 1-6-16,-14 3-6 0,-16 4-14 15,-19 2-81 1,-21-1-107-16,-4 0-152 0</inkml:trace>
  <inkml:trace contextRef="#ctx0" brushRef="#br0" timeOffset="146990.37">23327 10272 404 0,'0'0'38'0,"0"0"-30"15,0 0 15-15,0 0 23 16,0 105-10-16,0-67-10 16,3 4-13-16,-2 4 2 15,1 0-10-15,-2-1-1 0,0-2-4 16,0-6-14-1,0-8-71-15,0-11-89 16</inkml:trace>
  <inkml:trace contextRef="#ctx0" brushRef="#br0" timeOffset="147472.45">23933 10389 796 0,'0'0'7'0,"0"0"-4"16,0 0-3-16,0 0-25 15,0 0 13-15,0 0 8 16,-41 50 4-16,23-33 2 16,8-6-1-16,1-5 0 0,5-5 1 15,2-1 4-15,1 0 9 16,-4 0 37-16,-2-10-8 15,-4-10-34-15,4-7-8 16,1-6-2-16,6-3-11 16,0 2-34-16,1-2-36 15,15 9-7-15,3 8 52 16,-3 6 28-16,-1 9-5 16,-2 4 11-16,-5 3-6 15,-5 20-3-15,-3 11-5 16,0 12 7-16,-5 5 5 15,-14 7 4-15,-3 5 1 16,-2 0 6-16,0-2-4 0,3-4 1 16,4-5-4-16,1-9 3 15,3-7-2-15,-2-9 4 16,3-8 0-16,-3-7 2 16,-2-6-7-16,-3-6-3 15,1 0-69-15,3-8-300 16</inkml:trace>
  <inkml:trace contextRef="#ctx0" brushRef="#br0" timeOffset="147611.04">23710 10764 433 0,'0'0'169'0,"0"0"-126"0,0 0 0 16,0 0 27-16,0 0 0 15,0 0-70-15,6 10-25 16,-1-2-90-16,4 0 28 15,4-5-99-15</inkml:trace>
  <inkml:trace contextRef="#ctx0" brushRef="#br0" timeOffset="148789.26">20747 11218 377 0,'0'0'63'16,"0"0"60"-16,0 0-35 15,0 0-16-15,0 0-2 16,0 0-26-16,7-46-25 16,9 42-4-16,7 1-12 15,11 3-3-15,8 0-1 16,4 3 0-16,5 11 0 0,-4 2 0 16,-8 3-4-16,-8 0-8 15,-9-2 1-15,-9 2-1 16,-5 1-6-16,-7 1-4 15,-1 3 14-15,0-2-7 16,-12-2 12-16,-7-3 4 16,2-8 2-16,-2-1 0 15,4-4-1-15,-1-3 3 16,4-1 20-16,0 0 7 16,4 0-8-16,5 0-16 15,1 0-7-15,1 4-30 16,1 2-28-16,0 1 14 15,1 2-19-15,27-5 5 16,14-4 2-16,11 0 23 16,4-17-33-16,-7-6-5 0,-11 1 58 15,-10 0 13-15,-13 5 33 16,-3 2 69-16,-8 5 4 16,-5 6 22-16,0 1-33 15,0 2-51-15,0 1-35 16,0 0-9-16,3 4-56 15,0 15-23-15,6 5 79 16,3 4 0-16,3 1 1 16,6-3-1-16,-2-5-8 15,2-8-10-15,3-8-7 16,-1-5 25-16,4-7 10 16,2-16 26-16,-7-11 1 0,-2 1 1 15,-13-2 6-15,-7 2-18 16,-1 2-7-16,-29 7-17 15,-12 9-2-15,-10 10-10 16,5 5-35-16,10 0-25 16,15 20 5-16,13 10-24 15,9 5-28-15,0-2-50 16</inkml:trace>
  <inkml:trace contextRef="#ctx0" brushRef="#br0" timeOffset="149087.22">22026 11118 757 0,'0'0'99'16,"0"0"-13"-16,0 0-35 15,0 0-51-15,0 0-13 16,0 0-52-16,-10 33 61 15,4 14 4-15,-4 8 0 16,-1 5 0-16,-4-1-3 16,5-6-8-16,1-10-20 0,7-11 9 15,2-9-20 1,0-6-7-16,23-9 14 16,20-8 12-16,18 0-19 0,17-19-79 15,7-16-230-15</inkml:trace>
  <inkml:trace contextRef="#ctx0" brushRef="#br0" timeOffset="149283.15">22152 11059 156 0,'0'0'457'0,"0"0"-457"0,0 0-25 16,0 0 24-1,118-6 2-15,-66 6 3 0,0 0-2 16,-3 0-2-16,-1 0 0 16,-9 4-15-16,-6 4-96 15,-11-2-145-15</inkml:trace>
  <inkml:trace contextRef="#ctx0" brushRef="#br0" timeOffset="150477.7">22137 11330 777 0,'0'0'62'15,"0"0"-48"-15,0 0-13 0,0 0 1 16,112 8-1-16,-77-2 2 16,-7 2-3-16,-8 1-1 15,-5 6-5-15,-6-1-21 16,-4 3-19-16,-5-2-15 15,0-1 19-15,0 0 18 16,0-3-2-16,0-4 6 16,0-3 10-16,0-4 10 15,0 0 18-15,4 0 78 16,11-9-30-16,3-6-60 16,2 1 0-16,-2 2 10 15,-1 1 3-15,-2 5-12 16,-5 2-2-16,0 4-3 0,1 0-2 15,0 0-2 1,1 0-1-16,4 6 1 0,2 2 2 16,1 2-3-16,4-7 3 15,5-1-4-15,5-2 1 16,6 0 1-16,4-13-7 16,0-7 7-16,-1-4 2 15,-8-2 0-15,-11 0 2 16,-9 1 16-16,-11 1 13 15,-3 1 8-15,0 3-10 16,-13 6-23-16,0 5 0 16,2 5-6-16,-1 4-1 15,-1 0-2-15,-3 16-33 16,-3 14 18-16,0 7 3 0,5 6 9 16,6 4-1-16,8-4-7 15,0-1-14-15,21-10 13 16,5-7 14-16,1-8 0 15,-7-3 1-15,-7-2 0 16,-4 6-2-16,-6 2 2 16,-3 7-7-16,0 5 1 15,-9 7 2-15,-10 7 4 16,-1 0 1-16,0-1-1 16,0-6 3-16,8-13-3 15,5-8 1-15,3-13 0 16,4-4 5-16,0-1 58 15,0-9 12-15,7-24-30 0,9-13-46 16,8-5-13-16,-2-5 2 16,2 5 8-16,0 1-15 15,6 3-18-15,2 5 5 16,1 6 0-16,-5 11 17 16,0 10 14-16,-6 7 3 15,-4 8-3-15,-3 0 0 16,-2 11-7-16,-1 10 1 15,-3 8 3-15,-6-3-2 16,-3 2 4-16,0-6-2 16,0-4 3-16,0-8 0 15,0-3 2-15,0-4-2 16,0-3 2-16,0 0 14 16,0 0 42-16,0-2-6 0,0-14-18 15,0-5-34-15,8-8-10 16,13 0-22-16,7-5 7 15,9-2-6-15,-1 0-11 16,0 0 21-16,-5 5-4 16,-6 8 5-16,-8 6 12 15,-7 7 2-15,-7 7 5 16,-3 3 1-16,0 0-13 16,0 3-91-16,0 19 23 15,-4 9 70-15,-13 8 11 16,-3 5 4-16,6-3 6 15,2-5 4-15,5-7 6 16,5-10-7-16,2-2 13 0,0-7 3 16,0-1-10-16,0-4-3 15,-1-2-5-15,-4-1 9 16,-1 1-7-16,-7 0-5 16,-7-1 9-16,-3 0-5 15,-4-1-12-15,12-1-60 16,8 0-82-16,7 0-266 15</inkml:trace>
  <inkml:trace contextRef="#ctx0" brushRef="#br0" timeOffset="150642.17">23546 11586 712 0,'0'0'92'15,"0"0"-14"-15,0 0-28 16,0 0-24-16,0 0-26 15,0 0-11-15,-4-13-80 16,-5 20-127-16,-4 2 95 16,-6-3-330-16</inkml:trace>
  <inkml:trace contextRef="#ctx0" brushRef="#br0" timeOffset="151117.6">21377 11886 479 0,'0'0'91'0,"0"0"-30"15,0 0-30-15,0 0-24 16,0 0-2-16,0 0 3 16,-1 3 7-16,13-3 2 0,26 0-12 15,20 0-1-15,25 0 3 16,20-5-4-16,27 1-3 15,15 0 7-15,15-3-7 16,-1 1 1-16,-15 1 4 16,-20 0-3-16,-22 2-2 15,-21 2 1-15,-17 1-1 16,-20 0 0-16,-19 0-1 16,-13 0 1-16,-12 0-9 15,0 0-64-15,-27 1 14 16,-31 9 45-16,-24 2-48 0,-19-4-156 15</inkml:trace>
  <inkml:trace contextRef="#ctx0" brushRef="#br0" timeOffset="151318.37">21692 11943 88 0,'0'0'236'0,"0"0"-229"16,0 0-7-16,0 0 59 15,0 0 31-15,0 0-29 16,142 47-1-16,-53-46 5 16,24-1-21-16,16 0-16 15,10 0-16-15,7 0-8 16,2-5-4-16,-11-6-52 0,-14-2-41 16,-21-2-93-16</inkml:trace>
  <inkml:trace contextRef="#ctx0" brushRef="#br0" timeOffset="151468.73">23018 11897 254 0,'0'0'334'0,"0"0"-250"16,0 0-14-16,0 0-34 16,0 0-31-16,0 0-5 15,-46 11-71-15,37 2-47 16,5-6-63-16</inkml:trace>
  <inkml:trace contextRef="#ctx0" brushRef="#br0" timeOffset="157693.97">21430 12446 428 0,'0'0'106'0,"0"0"-43"16,0 0-23 0,0 0 3-16,0 0-7 0,0 0-21 15,0 0 1-15,30-66-2 16,-20 52-2-16,1-4-1 15,-1 2 1-15,-3 0-4 16,-4-1-7-16,-3 3 0 16,0 2-1-16,-11 3-2 15,-15 3-2-15,-9 6-19 16,-1 0-4-16,1 8 6 16,10 12-14-16,10 6 13 15,9 6 0-15,6 4 20 16,0 7 0-16,10 4 1 15,7 1 1-15,4 0 0 16,-2-6 1-16,-4-8-1 0,0-8 0 16,-8-9 0-16,-2-8 0 15,-4-5-1-15,-1-2 1 16,0-2 3-16,-6 0 80 16,-17 0-14-16,-6-2-60 15,1-6-1-15,4-3 5 16,3 0 9-16,6-1-10 15,8 1 1-15,1 0-9 16,6-2-2-16,6-5-2 16,21-6-20-16,13-8-7 15,12-7 17-15,6-1-2 16,-1 2 6-16,-8 3-4 0,-7 6-5 16,-14 2 8-16,-11 5-4 15,-9 5 9-15,-5 5 0 16,-3 2 3-16,0 3-1 15,0 3 1-15,0 3 4 16,0 1-5-16,0 0-4 16,0 0-2-16,3 0-2 15,2 3 6-15,1 8 2 16,0 5 0-16,1-2 0 16,-1 3 1-16,0 3 0 15,2-1 1-15,1 3 0 16,0-1-2-16,1-2 1 15,-1-6-1-15,1-6-5 16,1-2-19-16,2-5 13 16,7 0 2-16,5-12 5 0,4-10 1 15,-5-2 1-15,-5 0 2 16,-8 4 28-16,-6 4 9 16,-2 3 23-16,-3 7-17 15,0 2-1-15,0 4-25 16,0 0-17-16,0 0-11 15,2 10-19-15,2 9 25 16,-1 8 2-16,-1 5 0 16,-1 1 3-16,-1 1-7 15,3-4-11-15,-2-4-24 16,1-2-8-16,-2-5-15 16,0-5-51-16,0-10-184 0</inkml:trace>
  <inkml:trace contextRef="#ctx0" brushRef="#br0" timeOffset="158330.34">20426 12308 491 0,'0'0'84'16,"0"0"80"-16,0 0-48 15,0 0-62-15,0 0-45 0,0 0-9 16,0 0-17 0,7 34 17-16,-2 15 0 0,-1 13 0 15,-1 6 0-15,0-1-2 16,-1-1-22-16,1-11-38 16,-3-6-25-16,1-15-84 15,3-17-146-15</inkml:trace>
  <inkml:trace contextRef="#ctx0" brushRef="#br0" timeOffset="158843.79">20915 12443 542 0,'0'0'74'0,"0"0"31"16,0 0-54-16,24-75-14 16,-21 58-18-16,0-1-4 15,0 0-10-15,-3-1-5 16,0-1-1-16,-3 6-1 16,-7 2 2-16,-5 6-3 15,-5 6-5-15,-2 0-5 16,-2 3-4-16,5 15 8 0,5 3-2 15,10 6-8-15,4 4 7 16,6 1-7 0,18 0 0-16,6-6-4 0,2-7 1 15,1-10-2-15,-1-6 16 16,-6-3 8-16,-5 0 6 16,-10-7 1-16,-7-5 19 15,-4 0 49-15,0 0-23 16,0 1-3-16,-7 3-18 15,0 5 5-15,0 3-24 16,2 1-12-16,-5 20-7 16,0 15 3-16,1 7 2 15,-1 10 2-15,5 5-1 16,0 1 0-16,2-1-11 0,3-3-32 16,0-2-17-1,-3-9-23-15,2-15-123 0,-2-17-271 16</inkml:trace>
  <inkml:trace contextRef="#ctx0" brushRef="#br0" timeOffset="159276.28">20299 13089 452 0,'0'0'106'16,"0"0"8"-16,0 0-78 15,0 0-18-15,0 0-13 16,0 0 0-16,123 10 12 16,-31-10 6-16,24 0-5 15,15-3 0-15,10-4-17 16,-3-3 16-16,-12 3-17 16,-16 3 7-16,-13 1-6 0,-22 0 0 15,-19 3-1-15,-24 0-4 16,-20 0 0-16,-12 0-80 15,-15 0 31-15,-36 6 28 16,-22 8-45-16,-18 0-119 16,-3-2-154-16</inkml:trace>
  <inkml:trace contextRef="#ctx0" brushRef="#br0" timeOffset="159493.2">20471 13268 289 0,'0'0'87'0,"0"0"12"16,86 0-28-16,-23 0-2 15,18-2-5-15,11-9-21 16,9 5-1-16,2-2-6 16,1 4-15-16,-5 1-13 15,-5 3-2-15,-4 0-6 16,-7 0-14-16,-6 0-104 15,-10 0-34-15,-14-7-271 16</inkml:trace>
  <inkml:trace contextRef="#ctx0" brushRef="#br0" timeOffset="159650.18">21788 13212 132 0,'0'0'671'16,"0"0"-575"-16,0 0-67 15,0 0-29-15,0 0-2 16,0 0-21-16,-5 0-63 16,5 0-102-16,8-2-18 15</inkml:trace>
  <inkml:trace contextRef="#ctx0" brushRef="#br0" timeOffset="160925.26">22492 12430 493 0,'0'0'55'15,"0"0"25"-15,0 0-63 16,0 0-7-16,0 0 8 16,0 0-6-16,-6-76 10 15,3 64 4-15,-2 3 12 16,-1-4-4-16,-4 3-11 15,-2-7-12-15,-6 2-5 16,-4-1 1-16,-7-2-5 0,-5 0-2 16,-7-2 2-16,-3 1-2 15,-5 2-1-15,-5 1 1 16,-4 0 0-16,-9 1 0 16,-5 2-1-16,-5 0 1 15,5 1 1-15,0 2-1 16,-2 1 0-16,-2 2-1 15,-3 2-10-15,6 2 8 16,7 0-2-16,9 3 1 16,7 0 2-16,2 0 1 0,2 8-2 15,-3 4 0 1,-2-1-1-16,-3 2 4 0,-3-1-4 16,1 1 1-16,-1 0 2 15,-1 0-1-15,3 1 0 16,-4 1 0-16,0 0 2 15,-1 2-2-15,2 2 2 16,-1 1-5-16,6 1 3 16,0 0-1-16,5 2 2 15,5 2-3-15,5 0 3 16,4 2-4-16,6 0 4 16,2 0-2-16,4 1 2 15,2 2-2-15,0-1 3 0,-1 1 0 16,1-2-1-1,-1 1 1-15,1 4 0 0,3 1-3 16,2 4-1 0,8 6 1-16,4 7 1 0,3 3-4 15,0 7 4-15,13 0 0 16,7 0 1-16,5-5 1 16,5-3 0-16,7-4 1 15,12-3-1-15,12-3 0 16,12-1-21-16,16-6 7 15,14-7 5-15,13-7-7 16,8-9 14-16,7-5 1 16,2-8 1-16,-2 0 0 15,3-11 5-15,5-12-1 16,4-9-4-16,-1-5 0 0,-5 1 3 16,-18 1 6-16,-13 2 24 15,-16 1-17-15,-14 3 10 16,-9 2-13-16,-7 3-12 15,-7-3 6-15,-7 4-5 16,-11-4 5-16,-7-2-4 16,-4-7 15-16,-5-6-10 15,1-6-4-15,-7-1 12 16,-1-4 5-16,-8 0 2 16,-4 0-7-16,0-1-8 15,-7-4 1-15,-15 5-6 16,-10 2-3-16,-8 4-2 15,0 11 0-15,1 10 2 16,9 7 0-16,11 10 0 0,7 4-8 16,3 5-32-16,-1 0-29 15,2 14-96-15,4 5-12 16,4-6-232-16</inkml:trace>
  <inkml:trace contextRef="#ctx0" brushRef="#br0" timeOffset="161073.8">22508 12455 739 0,'0'0'28'16,"0"0"48"-16,0 0-68 0,0 0-8 16,0 0-241-1,0 0 76-15</inkml:trace>
  <inkml:trace contextRef="#ctx0" brushRef="#br0" timeOffset="175511.07">21752 12160 82 0,'0'0'56'16,"0"0"10"-16,0 0-1 15,0 0-11-15,0 0 21 16,0 0-26-16,0 0-23 16,0-20 6-16,0 12-11 15,2 2 6-15,-1 2-3 0,2-1 0 16,-3 2 20-16,0 1-25 15,0-1-3-15,0-1 11 16,0 3-3-16,0-1-1 16,0 1 0-16,0 1-13 15,0 0-9-15,0 0-1 16,0 1-26-16,0 14-26 16,0 8 50-16,-9 7 1 15,-2 4 1-15,1 3 0 16,0 2-1-16,2 1-1 15,-1-5 2-15,5-2-1 16,-1-5 2-16,5-5-2 16,0-7 1-16,0-3 0 15,0-4 0-15,0-4 0 0,0-2 0 16,0-1-2 0,6-2 2-16,14 0 3 0,11-3 10 15,5-11-5-15,7-1-2 16,-3 1-1-16,-2-1-2 15,-4 1 11-15,-1 2-4 16,-5 0-2-16,-1 0-4 16,-5 4-2-16,-4 1 0 15,-1 1 0-15,-7 4 0 16,-1-1-2-16,-6 1 0 16,-3 1-2-16,0 1 2 15,0 0-2-15,0 0 0 16,0 0-11-16,0 0-10 15,0-3 3-15,0-2-4 0,0-1-114 16,0-5 77-16,0 2-50 16,3-2 68-16,-3-2 41 15,0 0 2-15,0-2 36 16,0 0-16-16,0-1 30 16,-6 2 28-16,-3 2-41 15,3-2 28-15,-1 4-1 16,1 2-1-16,1 3-24 15,-1 1-7-15,6 1-6 16,-1 3-18-16,-1 0-8 16,-1 0-4-16,-1 3-7 15,-4 14 9-15,-3 7-2 16,3 2 2-16,-1 6 1 0,-4 2 0 16,5 0-1-16,-4 5 0 15,-3 8 1-15,-3 7 0 16,-4 4 2-16,-3 1-1 15,2-3 4-15,1-6-4 16,3-8 1-16,5-6 1 16,1-8-2-16,8-6 0 15,1-6 0-15,4-6 0 16,0-5-1-16,0-3 1 16,0-2 0-16,0 0 0 15,0 0 1-15,0 0 1 16,0 0-2-16,0 0-6 0,0 0-13 15,0 0-8-15,0 0-8 16,0 0-94-16,3-10-100 16</inkml:trace>
  <inkml:trace contextRef="#ctx0" brushRef="#br0" timeOffset="175691.28">21851 12787 506 0,'0'0'124'16,"0"0"-50"-16,0 0 20 15,0 0-47-15,0 0-31 0,0 0-16 16,0 0-4 0,-2 0-178-16,2-1-457 0</inkml:trace>
  <inkml:trace contextRef="#ctx0" brushRef="#br0" timeOffset="197022.7">13380 6456 435 0,'0'0'15'16,"0"0"75"-16,0 0-7 15,0 0-34-15,0 0 1 16,0 0-17-16,0 0-10 15,-28-53-6-15,26 52 4 16,1-1-4-16,1 1 1 0,0 1 4 16,0 0-3-16,0-2-3 15,0 2-12-15,0 0 0 16,0 0-4-16,0 0-3 16,0 0-2-16,0 0-21 15,0 3-26-15,17 10-9 16,10 6 61-16,7 1 3 15,5 0-3-15,2 0-7 16,3-1 5-16,-3-4-22 16,-1-4-7-16,-3-3 16 15,0-7-8-15,1-1 15 16,8-4 8-16,3-16-5 16,6-7 3-16,4-7-4 0,-4-5 1 15,-5-4 10-15,-5-2 2 16,-7 2-7-16,-4-2 15 15,3 2-12-15,-4 1 1 16,3-1-4-16,-1 1 0 16,4-1-1-16,3-6-2 15,4-6-11-15,5-8-2 16,1-2-31-16,-2 2 35 16,-3 3 12-16,-12 9 11 15,-3 6 1-15,-8 5 1 16,-3 6-9-16,-3 2 50 15,-3 4-49-15,-2 4-3 0,2 3 11 16,-1 1 19-16,2 0-17 16,2-4-15-16,3 1 3 15,-2-2 24-15,2-2-20 16,1 1 7-16,-1 1-9 16,3-4-5-16,3 2-1 15,3 1 1-15,0-1-1 16,-3 5-1-16,-1 0-1 15,0-2 0-15,2-2 3 16,0-1-3-16,7-5 5 16,2-2-2-16,0-6 0 15,6-7-2-15,1-6 1 16,2-7 0-16,2-3-5 16,-2-1-2-16,-3 3 7 15,-5 5 1-15,-5 4-1 0,-4 2 1 16,-3 4 0-16,-4 3 0 15,-1 7 0-15,-2 5 0 16,-1 7-2-16,1 4-5 16,1 6-5-16,4 0-26 15,6 5 3-15,4-2 16 16,0 1 9-16,1 0 10 16,-2 0 0-16,-4 1 2 15,-3-4 3-15,-1 1-2 16,-1 1 3-16,-4-2 4 15,-3 3 0-15,-2-1 2 16,-2 1-5-16,0 2 1 16,-2 0 5-16,0 1-1 0,-4 2-6 15,2 4-6-15,0 1 0 16,3 0-5-16,7 0-18 16,4 6 3-16,5 5 18 15,2 3 0-15,-2 0 1 16,-1 0 1-16,-7-1 0 15,-3-1 0-15,-6 0 0 16,-1-1-2-16,-1 2-5 16,-3 1 7-16,0 3 4 15,0 0-4-15,-1 6 0 16,6 2 0-16,-1 5-2 16,6 1 0-16,2 1-3 15,3 0 1-15,-2-2 4 0,1 1 2 16,-4-3-2-16,-3-4 2 15,1 1-2-15,-4 1 0 16,1 1 0-16,0 1 2 16,1 2-2-16,2-2 0 15,-5 4 0-15,0-3-2 16,1-1 2-16,-2-2 0 16,4 1 0-16,2 1 0 15,0 2 2-15,6 1-2 16,3-2 0-16,-3 0 0 15,0 2 1-15,-3 1-1 16,1-1 0-16,-1-2 0 16,-1-5 0-16,3 1 2 15,-1-4-3-15,1-4 2 0,5 0 0 16,1-5-1 0,5 1-3-16,4-4 3 0,2 0 0 15,0-3 0-15,-4 2 2 16,-6-1 0-16,-6 2 0 15,-10-4-2-15,-2 4-5 16,-7-2 5-16,-1 1-2 16,0 4 2-16,0 2 0 15,0 3 1-15,-15 3 0 16,-3 5 1-16,-4 1 2 16,0 4-2-16,-1 2-1 15,-5 5 3-15,3 3-4 0,-2-1 8 16,2 3-5-16,2-2 2 15,10 2-2-15,5 4-2 16,5 0-1-16,3 1 2 16,2-5-2-16,18-5-2 15,7-7 2-15,7 0 3 16,4-4-1-16,2-3 0 16,0 1 5-16,-6-7-7 15,-4-1 1-15,-5 1 4 16,-2-2 5-16,-2 2-6 15,-4 2-1-15,2 1 0 16,-3 6-3-16,-1 3 4 16,5 5-2-16,1 7 0 0,7 2-1 15,8 4-1-15,10 4 2 16,8 1-1-16,2-2 2 16,2-2 2-16,-2-5-5 15,-6-4-1-15,-5-5 1 16,-8-2 1-16,-10-1-1 15,-7-2 0-15,-7 3 3 16,-8 5-3-16,-4 5 0 16,-1 8 0-16,0 3 0 15,0 1 3-15,0-2-3 16,8-2 0-16,3-4 2 16,1 0 3-16,6-6-4 15,0-3-1-15,8-8-11 0,5-7-31 16,8-9-10-16,8-12-55 15,5-1-14-15,-1-4-55 16,-6-9 125-16,-11 0 51 16,-14 3 76-16,-11 4 22 15,-6 2 26-15,-3 4 40 16,0 0-91-16,0-3-18 16,0 3 0-16,0 0-19 15,0 0-2-15,0 0 0 0,0 0-19 16,0 0-15-1,3 0 0-15,3 0-43 16,7 12-38-16,6 3 3 16,7-10-138-16</inkml:trace>
  <inkml:trace contextRef="#ctx0" brushRef="#br0" timeOffset="198437.19">13830 6579 327 0,'0'0'97'0,"0"0"-97"16,0 0-3-16,0 0 2 16,0 0 1-16,0 0 4 15,-70 45 20-15,44-40-10 16,1 0 9-16,-1-4 5 16,-1-1 1-16,0 0-10 15,-4-1 7-15,-1-9 17 16,1-3-43-16,-1 0-3 15,6-1-17-15,5 1-8 16,0 2 24-16,6 0 3 0,3 4 1 16,2 1-1-16,-2 2-4 15,3 4-15-15,-5 0 3 16,1 0 0-16,-1 0-1 16,0 0 11-16,0 0 7 15,1 4 0-15,0-3 0 16,3 4 0-16,0-4 3 15,0 1-1-15,3-1 2 16,3-1 7-16,2 0 14 16,1 0 0-16,1 0-10 15,0 0-9-15,0 0 0 16,0 0-3-16,0 0 2 16,0 0-5-16,0 0-5 0,0 0 2 15,0 0-2 1,0 0 5-16,0 0 1 0,0 0-1 15,0 0 0-15,0 0-20 16,0 0-29-16,0 3 42 16,0 4 2-16,0-3-22 15,1 0 0-15,1-1-10 16,-2 0 11-16,1-2-18 16,-1-1-98-16</inkml:trace>
  <inkml:trace contextRef="#ctx0" brushRef="#br0" timeOffset="201936.83">15780 4330 476 0,'0'0'48'16,"0"0"42"-16,0 0-44 15,-60-73-21-15,40 57-6 16,-2-1-9-16,-2-2-1 16,-1-3-2-16,-3-3-3 15,5-6 2-15,-1-4 2 16,5-6 23-16,4-9-16 16,5-5-7-16,7-11-8 0,3-4-4 15,10-5-9-15,20-3-10 16,10-1 5-16,8 1-7 15,8 3 14-15,6 2-3 16,5 13 7-16,-2 7-6 16,3 10 11-16,-4 9-4 15,-1 9-5-15,-2 9-14 16,0 8-19-16,-3 5 5 16,0 3 30-16,-6 6 3 15,-5 15 2-15,-7 4-6 16,-9 8 1-16,-7 1 1 15,-5 0-10-15,-8-3 11 0,-2-6-6 16,-6-3-3 0,-3-11 9-16,1-1 2 0,1-5 0 15,-2-5 2-15,1 3 0 16,1-3 3-16,5 0 13 16,13 0 8-16,11 2 28 15,12 1-28-15,11 3-15 16,4 5-4-16,2 3-2 15,-4 5 0-15,-6 7 0 16,-10 3 2-16,-12 0-1 16,-13 2-1-16,-11 0 2 15,-4 4 5-15,-11 7 6 16,-21 1-1-16,-8 5 3 0,-7-2-7 16,3-1-3-16,3-6-3 15,8-2 1-15,7-4-2 16,10 0-1-16,8 1 0 15,5 2-1-15,3-2-2 16,8 3-4-16,13 0-15 16,3-4 2-16,-1 1-13 15,-7-5-9-15,-3-5-13 16,-7-8 25-16,0-3 1 16,-5-3 29-16,-1-3 3 15,0-2-3-15,0-1 7 16,0 3 33-16,-12 0 45 15,-4 3-22-15,-4 4-16 0,0 2-26 16,3 5-14-16,1 6-6 16,7-1-1-16,6 4 0 15,3-1-2-15,15-3-33 16,25-16-121-16</inkml:trace>
  <inkml:trace contextRef="#ctx0" brushRef="#br0" timeOffset="202107.18">16980 4501 681 0,'0'0'38'16,"0"0"-38"-16,0 0-85 15,0 0 83-15,-52 76-1 0,37-43-51 16,0-6-98-16,8-13-271 15</inkml:trace>
  <inkml:trace contextRef="#ctx0" brushRef="#br0" timeOffset="205248.21">13339 4683 338 0,'0'0'120'16,"0"0"-33"-16,0 0 27 0,0 0-83 15,-7-72 8 1,7 71-20-16,0 1-12 0,0 0-7 16,0 0-7-16,0 18-18 15,0 19 3-15,3 18 22 16,3 14 0-16,-3 12 0 16,-3 8 1-16,0-2 1 15,-18-7 2-15,0-10-3 16,0-12 1-16,3-13-1 15,2-15 2-15,5-10-1 16,5-13-1-16,2-4-1 16,-2-3 62-16,0-10 39 15,0-23-101-15,3-17-8 16,0-15-65-16,15-10 4 16,7-6 0-16,4-3 38 0,-4 1 30 15,7 1 1-15,-2 4 5 16,5 11-4-16,5 12-1 15,1 16-8-15,-4 17-6 16,0 12-4-16,-8 10 14 16,-13 0-3-16,-3 25-8 15,-10 9 1-15,0 6 14 16,-4 4 0-16,-17 4 2 16,-4-5-1-16,-4-2 9 15,-2-3 9-15,-3-5-7 16,-2-2-3-16,-6 0-3 15,-4 2-6-15,-3-1-22 0,-1-13-162 16</inkml:trace>
  <inkml:trace contextRef="#ctx0" brushRef="#br0" timeOffset="205426.34">13307 5081 606 0,'0'0'81'0,"0"0"15"16,0 0-48-16,0 0-20 15,0 0-28-15,0 0-90 16,0 28-259-16,0-16 230 0</inkml:trace>
  <inkml:trace contextRef="#ctx0" brushRef="#br0" timeOffset="207078.53">15913 2096 410 0,'0'0'48'0,"0"0"8"15,0 0-16-15,-103-24-40 16,68 24 0-16,-1 4 0 0,-3 9 0 16,0 7 0-1,1 4-1-15,2 9 1 0,3 9-4 16,5 10 2-16,3 9-1 15,4 2 1-15,7 1 1 16,7-6 1-16,7-10-1 16,0-12-1-16,14-9-8 15,20-13 10-15,16-8 11 16,21-6 4-16,17 0-8 16,10 0-7-16,0-11-112 15,-14-3-239-15</inkml:trace>
  <inkml:trace contextRef="#ctx0" brushRef="#br0" timeOffset="207249.73">15344 2905 358 0,'0'0'0'0,"0"0"-37"16,0 0-77-16</inkml:trace>
  <inkml:trace contextRef="#ctx0" brushRef="#br0" timeOffset="210436.49">18814 6161 17 0,'0'0'17'0,"0"0"-2"15,0 0-15-15,0 0 0 16,0 0-8-16,0 0-5 16,-14-4-4-16</inkml:trace>
  <inkml:trace contextRef="#ctx0" brushRef="#br0" timeOffset="210714.71">18487 6087 50 0,'0'0'29'15,"0"0"-13"-15,0 0 28 16,0 0-7-16,0 0-5 15,0 0-9-15,-6-14 3 16,6 14 0-16,0 0 8 16,0-1 0-16,0 1-4 15,0-2-9-15,0 2-2 16,0 0-13-16,0 0-6 16,0 0-21-16,0 0-68 15,0 0 22-15,10 0 20 0,2 5-59 16</inkml:trace>
  <inkml:trace contextRef="#ctx0" brushRef="#br0" timeOffset="-214139.34">19519 6624 370 0,'0'0'17'16,"0"0"-17"-16,0 0-12 15,0 0-38-15,0 0 50 16,0 0 1-16,0 0 6 16,-3 63 9-16,-7-32 27 0,-4 5-6 15,-5 3-7-15,0 0-2 16,-3-2-12-16,2-4-4 15,0-8 0-15,7-8-7 16,5-11-1-16,7-3 1 16,1-3 6-16,0 0 66 15,0 0 27-15,-3-11-4 16,3-15-68-16,0-15-32 16,0-10-28-16,7-7-5 15,4 2-8-15,0 4-14 0,2 9 4 16,-4 7-2-1,1 6 24-15,4 4 24 0,0 6-12 16,6 5-2-16,8 6 4 16,2 6 7-16,3 3 8 15,1 0 0-15,-4 12-2 16,-2 5 6-16,-4 1-4 16,-6 5 0-16,-3-2-1 15,-7-1 1-15,-5-3 0 16,-3-4 1-16,0-1-2 15,-2-3 2-15,-18 1 0 16,-6-1 7-16,-3-1-2 16,1 1-2-16,6-1-4 15,8-3 2-15,7 1-2 16,7 0-3-16,0-1 1 0,4 2 2 16,10 2 3-1,8 0 4-15,2 2 2 0,-2 1-3 16,2 3 0-16,-3 4-3 15,-4 0-3-15,-6 1 2 16,-6 0 0-16,-5-2 5 16,0-1 0-16,-13 0 18 15,-10-2 8-15,-7 1-7 16,-7-2-6-16,-3 2-8 16,-3-4-3-16,2 4-8 15,5-3-1-15,10 1-7 16,7-3-56-16,16-4-55 15,3-7-141-15</inkml:trace>
  <inkml:trace contextRef="#ctx0" brushRef="#br0" timeOffset="-213974.54">19708 6904 277 0,'0'0'165'16,"0"0"-91"-16,0 0-10 15,0 0-55-15,0 0-9 16,0 0-8-16,-88 63-27 16,77-36-57-16,8-6-129 15</inkml:trace>
  <inkml:trace contextRef="#ctx0" brushRef="#br0" timeOffset="-209414.37">14296 9394 247 0,'0'0'113'16,"0"0"-33"-16,0 0-74 15,0 0-6-15,0 0-5 16,0 0-2-16,0 0 0 16,0 15 6-16,0 7 1 0,0 4 9 15,0 8-7-15,0 7 8 16,0 5 5-16,7 2-9 15,3 2 0-15,3-5-2 16,3-3-2-16,0-5 3 16,5-5-5-16,0-5 3 15,-3-5 0-15,0-6-1 16,-6-6 1-16,-3-6-3 16,-5-4 3-16,2 0 33 15,3 0 35-15,6-11-24 0,2-8-23 16,2-6-13-1,5-4-10-15,1-9 6 0,-1-2-7 16,0-5 0-16,-5-2-1 16,-2 0-23-16,-4-2-15 15,-4 6 1-15,-9 3 24 16,0 5 14-16,-2 3 0 16,-13 7 12-16,-5 2-1 15,-3 7 13-15,-2 5-24 16,-8 6-9-16,-9 5-26 15,-5 0-8-15,-1 0 21 16,3 5 10-16,11 2 12 16,7 1 0-16,2 2 0 15,5 2 0-15,-1 4-1 16,2 1 1-16,4 2-2 0,6 1-2 16,2 4-13-1,7 1-6-15,0 1-15 0,11 0-39 16,8-5-41-16,1-3 53 15,1-2 1-15,-3-3 22 16,-6-3 42-16,-5 2 7 16,-7 0 35-16,0 3 73 15,-17 4-29-15,-16 1 16 16,-9 7-10-16,-4 1-26 16,6-2-44-16,7-1-9 15,6 2-9-15,6-4-4 16,9 2 2-16,5-2-2 15,7-1-10-15,0-3-26 0,13-2-26 16,9-3 43-16,4-5-34 16,2 1 42-1,3-4 9-15,2 2-17 0,8-2 12 16,2 3-31-16,5 3-23 16,2 1 61-16,1 0 1 15,-6-2 3-15,-5-4-4 16,-7-2 0-16,-11-2 0 15,-7 0 18-15,-9 0 10 16,-5-1-1-16,-1-1 20 16,0 1 14-16,0-2-14 15,0 0-37-15,0 2-10 0,0-2-2 16,0 3-14 0,0-3-69-16,-1 0-64 0,-1 0-80 15</inkml:trace>
  <inkml:trace contextRef="#ctx0" brushRef="#br0" timeOffset="-209227.03">14606 9990 415 0,'0'0'130'0,"0"0"-41"15,0 0-42-15,0 0-47 0,0 0-39 16,0 0-123-16,-10-30 33 16,20 26-5-16</inkml:trace>
  <inkml:trace contextRef="#ctx0" brushRef="#br0" timeOffset="-208830.55">14583 9828 338 0,'0'0'59'0,"0"0"-28"15,0 0-31-15,0 0-73 0,0 0-39 16,30-85-33-16,-16 66 91 15,-4 1 54-15,-2 1 7 16,-4 1 60-16,-2 4-12 16,-1 2 13-16,1 5 16 15,-2 3-62-15,7 2-22 16,3 0-66-16,6 0 48 16,5 0 18-16,-1 15 0 15,-2 3 3-15,-6 4-1 16,-3 5 15-16,-8 4 11 0,-1 3-9 15,0 2 0-15,-19 1-7 16,-8 2 7-16,-8-3-6 16,0 0-13-16,2-8-5 15,3-5-59-15,7-6-58 16</inkml:trace>
  <inkml:trace contextRef="#ctx0" brushRef="#br0" timeOffset="-208670.71">14586 10000 205 0,'0'0'169'15,"0"0"-85"-15,0 0-15 16,0 0-57-16,0 0-12 16,0 0-109-16,0 11 16 0,0-5-244 15</inkml:trace>
  <inkml:trace contextRef="#ctx0" brushRef="#br0" timeOffset="-195038.66">16569 7478 222 0,'0'0'327'0,"0"0"-246"15,0 0-30-15,0 0-51 16,0 0-8-16,0 0-6 16,0 0 14-16,0 0 0 15,40 75 1-15,-27-46 2 16,-2 2-2-16,-1 4-1 16,-2 2 1-16,-2-4 0 15,-2-2-2-15,0-12-5 16,3-6-14-16,-4-8-13 15,4-5 23-15,5 0 10 16,10-20 20-16,10-11-15 16,5-5-3-16,0-3 0 15,-10 2 1-15,-10 4 15 16,-8 6 21-16,-6 4-5 16,-1 10-11-16,-2 3 0 0,0 5 8 15,0 3-22-15,2 2-9 16,-1 0-18-16,4 10-6 15,1 15 21-15,-2 7 3 16,0 6-2-16,-4 4 2 16,0 1 0-16,0-3-1 15,-2-5 0-15,-2-6-29 16,2-3-10-16,2-6-3 16,0-3-20-16,0-7-4 15,0-10-75-15,0 0-216 16</inkml:trace>
  <inkml:trace contextRef="#ctx0" brushRef="#br0" timeOffset="-194727.93">17060 7473 583 0,'0'0'6'15,"0"0"63"-15,0 0-20 16,0 0-10-16,0 0-37 16,95-20-2-16,-55 38 0 15,4 8 0-15,-5 4 1 0,-3 2-1 16,-9 5 1-16,-7 5 1 16,-7-1-2-16,-7 1 1 15,-4-3-2-15,-2-3 3 16,0-3-2-16,-6-2 0 15,-15-4-2-15,-9-3-32 16,-3-2-22-16,-1-12-64 16,4-10-94-16</inkml:trace>
  <inkml:trace contextRef="#ctx0" brushRef="#br0" timeOffset="-194543.2">17035 7710 475 0,'0'0'80'0,"0"0"-26"16,0 0-53-16,0 0 5 16,0 0 8-16,121 0 2 15,-73 5-6-15,6 1-4 16,-2 0-5-16,-6-1-1 16,-3-5-13-16,-10 0-103 15,-13-12-259-15</inkml:trace>
  <inkml:trace contextRef="#ctx0" brushRef="#br0" timeOffset="-194039.88">15768 7592 268 0,'0'0'146'15,"0"0"-31"-15,0 0-16 16,0 0-15-16,0 0-84 15,0 0-3-15,15 28 3 16,-8 14 0-16,-1 11 0 16,-6 13 1-16,0 9 4 15,0 4-3-15,-4-2 0 0,-5-5-2 16,0-13 0-16,3-11-53 16,0-11-34-16,3-15-44 15,3-20-220-15</inkml:trace>
  <inkml:trace contextRef="#ctx0" brushRef="#br0" timeOffset="-193511.88">16290 7790 581 0,'0'0'39'0,"0"0"5"0,0 0 17 16,0 0-15-16,27-92-34 15,-18 68-11-15,-1 1 0 16,-5 3 1-16,-3 3 2 16,0 5 8-16,-3 2-6 15,-13 5-6-15,-5 5-6 16,-2 0-3-16,0 12 2 15,1 9 3-15,7 5-6 16,9 7-1-16,6 3 6 16,0 3 4-16,6-5 0 0,15-9 1 15,4-9-3 1,6-12 3-16,1-4 2 0,1 0 1 16,-8-9 2-16,-7-4 5 15,-8 4 28-15,-7 0 3 16,-3 1-9-16,0 0-5 15,0 2-10-15,-9 4-17 16,-3 2-7-16,-1 0-6 16,-3 13-4-16,2 12 1 15,2 8 11-15,3 9-3 16,5 11 3-16,2 6 0 16,-1 0-11-16,-1-2-41 15,4-10 6-15,0-5-30 16,6-13-23-16,11-14-43 15</inkml:trace>
  <inkml:trace contextRef="#ctx0" brushRef="#br0" timeOffset="-193229.37">15795 8253 192 0,'0'0'297'0,"0"0"-265"15,0 0-24-15,0 0 4 16,0 0 28-16,90 14 11 16,-33-11-16-16,10-3-12 15,10 0-5-15,8 0-5 0,4-4-4 16,7-8-7 0,5 1 2-16,-3-1-4 0,-2 2-2 15,-13 2 0-15,-13 1-11 16,-18 0-18-16,-17 4-4 15,-21 1-14-15,-14 2-37 16,-22 0-85-16,-30 3 130 16,-18 8-149-16</inkml:trace>
  <inkml:trace contextRef="#ctx0" brushRef="#br0" timeOffset="-193055.97">16083 8390 114 0,'0'0'36'15,"0"0"22"-15,0 0 16 16,0 0 4-16,0 0 2 0,0 0-4 16,120 42 0-16,-63-42-40 15,12-7-9-15,16-4-18 16,20-1-9-16,16-5-40 16,12-7-227-16</inkml:trace>
  <inkml:trace contextRef="#ctx0" brushRef="#br0" timeOffset="-192887.18">17262 8286 726 0,'0'0'13'0,"0"0"-13"15,0 0-45-15,0 0-77 16,0 0 89-16,0 0-86 15,-6 39-178-15</inkml:trace>
  <inkml:trace contextRef="#ctx0" brushRef="#br0" timeOffset="-191181.14">16971 7567 37 0,'0'0'75'0,"0"0"5"16,0 0-42-16,0 0 6 0,0 0-11 16,0 0-21-16,0-34-5 15,0 32 0-15,0 0-6 16,0 2 12-16,0-1 6 16,0 1 2-16,0-1 14 15,0-4-12-15,6 3-7 16,4-2 5-16,6 2-17 15,-2 0-1-15,4 1-1 16,5 1-1-16,9 0-1 16,4 0 0-16,3 0 0 0,3 0 1 15,-2 0 0-15,-2 0-1 16,-5-1 1-16,-10-1-1 16,-8 1 1-16,-7 1 11 15,-4 0 24-15,-4 0 29 16,0 0-7-16,0 0-29 15,0 0-23-15,0 0-6 16,0 0-8-16,0 5-14 16,0 11 16-16,0 6 5 15,0 7 1-15,-7 8 0 16,1 4 2-16,-1 1 2 16,5-3-4-16,-1-3 1 15,1-8 0-15,2-6-1 16,0-2 1-16,0-4-1 15,0-1 1-15,0-1-1 0,0-1 2 16,3-1-2 0,-1-1-7-16,-2 0-67 0,0 0-8 15,0 0-24-15,0-2-31 16,-3-1-10-16,-2-4 49 16</inkml:trace>
  <inkml:trace contextRef="#ctx0" brushRef="#br0" timeOffset="-191062.34">17327 7983 94 0,'0'0'101'0,"0"0"13"15,0 0-46-15,0 0 10 16,0 0 21-16,0 0-10 16,-13 0-28-16,12 0-8 15,-1 0-25-15,1 0-28 0,-6 16-169 16,-4 0 109-16,-5-3-182 16</inkml:trace>
  <inkml:trace contextRef="#ctx0" brushRef="#br0" timeOffset="-186752.95">16511 8874 289 0,'0'0'48'16,"0"0"2"-16,0 0-4 15,0 0-19-15,0 0 15 16,0 0-10-16,0 0-24 15,1-7-5-15,-1 7-3 16,0 0 0-16,2 7-16 16,5 8 13-16,-1 4 3 15,-3 6 0-15,-2 3 1 16,-1 5-1-16,0-1 0 16,0 1 1-16,0-3 2 15,-1-5-3-15,-2-4-3 0,1-4-7 16,-1-1-19-1,0-5-43-15,2-9-153 16</inkml:trace>
  <inkml:trace contextRef="#ctx0" brushRef="#br0" timeOffset="-186219.62">16906 8844 301 0,'0'0'68'0,"0"0"0"16,15-72-5-16,-15 53-16 15,0 1 7-15,0 5-18 16,-11 4-22-16,-4 7-3 16,-2 2-11-16,-1 0-3 15,-2 5-1-15,4 14-1 16,7 4 3-16,8 6-10 16,1 0 3-16,8 1 2 15,9-2 7-15,2-4 2 16,-2-8-1-16,-1-7-1 0,-7-5 0 15,1-4 5-15,-4 0 11 16,-1 0 46-16,0-4-14 16,0-4-10-16,-5-1 3 15,0 6-5-15,0-2-22 16,0 5-9-16,0 0-5 16,0 0-18-16,0 15-79 15,0 8 76-15,0 10 21 16,0 5 0-16,3 3-11 15,6 1-15-15,-1-3-17 16,-1-4-15-16,-1-9-30 16,3-12-51-16,3-14-175 15</inkml:trace>
  <inkml:trace contextRef="#ctx0" brushRef="#br0" timeOffset="-185853.09">17237 8693 669 0,'0'0'64'0,"0"0"-64"15,0 0-1-15,0 0-2 16,16 81 3-16,-11-30 1 16,1 5-1-16,-3 0 0 15,0 0 3-15,-1-4-3 16,0-7 0-16,1-7 3 15,2-12-3-15,1-12 0 0,1-10 1 16,8-4 1 0,2-15 35-16,4-14-2 0,2-9-16 15,-8-3 2-15,-7 2-2 16,-8-1 1-16,-8 3-12 16,-16 5-8-16,0 8-4 15,4 10 4-15,12 9-8 16,5 5-12-16,3 0-116 15,0 16-40-15,9 5 146 16,3-1-93-16,1-5-139 0</inkml:trace>
  <inkml:trace contextRef="#ctx0" brushRef="#br0" timeOffset="-185536.06">17450 8840 483 0,'0'0'53'0,"0"0"48"16,0 0-20-16,0 0-23 15,0 0-49-15,0 0-9 16,43-46-8-16,-28 63 2 16,2 7-2-16,-5 1 0 15,-5 1 6-15,-2-1-2 16,-2-4 3-16,-3 0 1 16,0-4 0-16,0-1 0 15,0-2 0-15,0-6-1 16,0-2-4-16,0-5-6 15,0-1 5-15,0 0 6 16,0 0 13-16,0 0 18 0,6 0 6 16,9-11-22-16,11-1-15 15,10-2-23-15,7 0-12 16,-2 4-12-16,-2 3-2 16,-5 0-36-16,-13 3-48 15,-6-2-165-15</inkml:trace>
  <inkml:trace contextRef="#ctx0" brushRef="#br0" timeOffset="-185376.09">17694 9014 646 0,'0'0'75'15,"0"0"31"-15,0 0-82 16,0 0-24-16,0 0-191 15,0 0 146-15,-38 59-140 16</inkml:trace>
  <inkml:trace contextRef="#ctx0" brushRef="#br0" timeOffset="-184726.15">16572 9486 365 0,'0'0'140'15,"0"0"6"-15,0 0-44 16,0 0-34-16,0 0-68 16,0 0-16-16,0 0-11 15,5 28 27-15,2 7 0 16,0 6-1-16,-1 4 1 15,2 2 0-15,2-1-40 16,4-5-35-16,-1-4-26 16,-4-8-31-16,0-17-144 15</inkml:trace>
  <inkml:trace contextRef="#ctx0" brushRef="#br0" timeOffset="-184253.23">17024 9531 499 0,'0'0'52'0,"0"0"17"16,0 0-32-16,0 0-19 16,0 0 2-16,0-87 11 15,-2 74 0-15,-5 1-8 16,-2 2-12-16,-1 6-7 15,0 2-4-15,-2 2-4 0,-4 0-4 16,-1 17-4 0,1 5-1-16,7 5-14 0,5-2 0 15,4-1-5-15,0-7 6 16,0-3-7-16,0-6-3 16,3-6 26-16,4-2 10 15,4 0 28-15,-1-3 23 16,-2-7-16-16,-4 1 48 15,-1 4-16-15,-3 1-25 16,0 1-17-16,2 3-14 16,1 0-11-16,0 4-25 15,10 17-22-15,0 10 47 0,4 5 0 16,-1 4-2-16,4 2-27 16,-3-1-10-16,0-5 19 15,-4-4-28-15,-5-5-19 16,-4-7-7-16,-1-7-54 15,-3-13-197-15</inkml:trace>
  <inkml:trace contextRef="#ctx0" brushRef="#br0" timeOffset="-183621.58">17288 9453 624 0,'0'0'162'15,"0"0"-98"1,0 0-51-16,0 0-13 0,0 0-41 16,0 0 13-16,6 50 28 15,-3-6 0-15,0 2 0 16,2 0 1-16,1-3-1 16,4-7-2-16,2-7-10 15,2-7 2-15,1-8-16 16,3-8 6-16,0-4 14 15,-3-2 6-15,3 0 4 16,-3-11-3-16,-3-7 4 16,-8-4 10-16,-2 1 20 15,-2 1-20-15,0 0-9 16,-3 6-5-16,-3 2-2 0,3 5-2 16,3 4 0-16,0 1-16 15,0 2-17-15,10-2-39 16,15-2 42-16,5-4-1 15,6-2 5-15,4-5-11 16,6-2 0-16,-1-4-5 16,1 1 11-16,-7 1 27 15,-13 0 7-15,-11 7 6 16,-6 0 49-16,-9 5 34 16,0 1-6-16,0 4-37 15,0 2-6-15,0 0-23 16,0 0-17-16,4 2-71 15,1 18 52-15,5 9 19 0,1 4 0 16,2 6 5-16,1 0 4 16,-1 0 1-16,-3-1-4 15,-1-6 0-15,-2-7-4 16,-2-6 0-16,-3-8 3 16,-2-5-1-16,0-4 3 15,0 1 14-15,-23-1 2 16,-10 2-11-16,-14-1-12 15,-2-1-20-15,-2-2-57 16,12 0-126-16</inkml:trace>
  <inkml:trace contextRef="#ctx0" brushRef="#br0" timeOffset="-183419.37">18013 9367 674 0,'0'0'35'0,"0"0"56"16,0 0-60-16,0 0-24 15,0 0-7-15,0 0-3 16,88-60-6-16,-45 55-12 16,9 3-43-16,4 2-48 15,-3-4-117-15</inkml:trace>
  <inkml:trace contextRef="#ctx0" brushRef="#br0" timeOffset="-182838.41">17459 9621 87 0,'0'0'269'0,"0"0"-195"16,0 0-18-16,0 0-11 15,0 0-8-15,0 0 6 16,0-3-31-16,-7 0-3 16,-1 2 1-16,-2-3-7 15,-6 1 0-15,-1 0 0 16,-6 0 1-16,0-1-2 15,-2 2 4-15,2 2 0 16,1 0-6-16,2 0-11 16,3 12-85-16,2 0-5 15,4-2-135-15</inkml:trace>
  <inkml:trace contextRef="#ctx0" brushRef="#br0" timeOffset="-182686.89">17285 9643 472 0,'0'0'52'16,"0"0"55"-16,0 0-36 15,0 0-47-15,0 0-24 16,0 0-172-16,0-6-89 16,0 10 36-16</inkml:trace>
  <inkml:trace contextRef="#ctx0" brushRef="#br0" timeOffset="-178344.05">16276 8801 200 0,'0'0'85'0,"0"0"19"0,14-77-15 16,-14 55 0-16,0 1 11 16,0 4-38-16,0 4-15 15,-3 5-30-15,-3 4-6 16,1 4-11-16,0 0 0 16,-3 0-11-16,-1 5-17 15,-2 14 19-15,-2 8 0 16,7 10-6-16,5 10-1 15,1 7-5-15,1 4 6 16,14 0-2-16,8-4 0 16,-1-6-8-16,6-5-15 15,0-9 19-15,-3-6 10 16,-2-3 10-16,-6-2 2 0,-11-4-2 16,-6-2-1-16,-6 3-4 15,-26 0 6-15,-11 2 12 16,-8 5 6-16,-1-4-5 15,9 3-7-15,10 1-2 16,12 4-4-16,12-2-7 16,9 2 2-16,0-4-3 15,5-1-13-15,14-6 5 16,4-3 16-16,-1-5 2 16,0 0 1-16,-5-2 2 15,-3-1 1-15,-1 4 5 16,-6 4-5-16,-1 9-3 15,-2 8 0-15,-1 9 2 0,-1 6 1 16,-2 6-5-16,3 8-1 16,0 0 1-16,6 3-1 15,1-4 0-15,1-1 1 16,1-1-1-16,2-8 0 16,3-5 0-16,0-10 1 15,0-6 2-15,4-4-1 16,-2-4-1-16,3-3-1 15,-2-3-1-15,2-4-24 16,4-4-14-16,2-6-60 16,4-3-130-16</inkml:trace>
  <inkml:trace contextRef="#ctx0" brushRef="#br0" timeOffset="-177494.94">18409 8548 264 0,'0'0'99'0,"0"0"-12"16,0 0-13-16,0 0-26 16,0 0 15-16,0 0-17 15,-47-75-28-15,88 69-17 16,12-4 0-16,11 2-1 15,-2 1 6-15,-6 4-5 16,-7 3 2-16,-13 0-3 16,-6 6 0-16,-13 13-7 15,-8 4-4-15,-9 10-12 16,-9 8 16-16,-32 10 4 16,-20 10 3-16,-14 5 0 15,-7 4 2-15,6-2-2 16,10-3 0-16,17-4 0 15,19-5-7-15,16-6 0 0,14-10-2 16,0-8 0-16,13-12 8 16,9-3-1-16,2-3 2 15,3-3 0-15,-2-5 0 16,-4 2 1-16,-7-1 1 16,-1 0-2-16,-6 1-1 15,-1 3-5-15,-4 1 3 16,-1 5 0-16,-1 3 1 15,0 8 2-15,0 5 0 16,0 7 1-16,0 6-1 16,0 3 1-16,0 1-1 15,0 0 1-15,0 0-1 0,-1-3 0 16,-1 0 0-16,1-4 2 16,-1-4-2-16,2-3 0 15,0-5 0-15,0-3 0 16,0-3-14-16,0 0-41 15,6-5-69-15,-1-3-71 16</inkml:trace>
  <inkml:trace contextRef="#ctx0" brushRef="#br0" timeOffset="-177353.36">18515 10076 702 0,'0'0'93'0,"0"0"-11"15,0 0-47-15,0 0-35 16,0 0-46-16,0 0-131 0,50-33 16 16,-22 26-201-16</inkml:trace>
  <inkml:trace contextRef="#ctx0" brushRef="#br0" timeOffset="-125927.26">17951 10162 23 0,'0'0'30'16,"0"0"10"-16,0 0-30 16,0 0-6-16,0 0 6 15,0 0-8-15,0 0-2 16,0 0 0-16,57-30-3 16,-52 30 0-16,-1 0 2 15,-2 0 0-15,1 0-5 16,-3 0-5-16,0 0-2 15,0 3-2-15,0 4 6 0,0 0-3 16,0-2-2-16,0 2 7 16,0-3 3-16,0 2 4 15,0-3 0-15,0 1 2 16,0-1-2-16,0 1 0 16,0-1 0-16,0-1 0 15,0 1 1-15,0 0-1 16,0 0 2-16,0-3-2 15,0 2 1-15,0-2-1 16,0 0 2-16,0 0 5 16,0 0-6-16,7-8 0 15,5-3 0-15,0 0 2 16,4-1-1-16,1-3 5 0,4 1 16 16,1-1-8-1,0 1-3-15,5 2 1 0,0-1 10 16,1 2 2-16,2 2-8 15,-1-2-14-15,0 3 1 16,-2 2-2-16,-3 3-2 16,-6 1-2-16,-3 2-11 15,-6 0-17-15,-3 0-6 16,-4 8-9-16,-2 1-4 16</inkml:trace>
  <inkml:trace contextRef="#ctx0" brushRef="#br0" timeOffset="-124427.05">19494 9697 22 0,'0'0'29'0,"0"0"-5"15,0 0 0-15,0 0 53 16,0 0-41-16,0 0 27 0,0-23-31 16,0 22-14-1,0-2 2-15,0 1-20 0,0 2-9 16,0 0 9-16,0 0 1 15,0 0-1-15,0 0 0 16,0 0-1-16,0 0-1 16,0 0 2-16,0 0 2 15,0 0-1-15,0 0-1 16,0 0-1-16,0 0-22 16,0 0-58-16,0 0-58 15</inkml:trace>
  <inkml:trace contextRef="#ctx0" brushRef="#br0" timeOffset="-119501.66">15992 4616 111 0,'0'0'70'15,"0"0"0"-15,0 0-9 16,0 0 12-16,0 0-32 16,0 0 28-16,-5-81 30 15,8 61-70-15,10 0-9 16,-1 0 4-16,-1 1 27 16,1 5-30-16,-2 3-6 15,3 5-15-15,3 3 0 0,3 3-7 16,4 0-21-1,6 10-13-15,5 12-1 0,7 8 31 16,2 7 1-16,0 7 2 16,-4 7 2-16,-6 1-3 15,-5 4-1-15,-3-2 4 16,-1-2-1-16,-4-2 0 16,-3-5-8-16,0-4 13 15,-4-4-3-15,0-4 4 16,-3-2 1-16,-7-2 0 15,-3 1-1-15,0-1-1 16,-2 3 2-16,-12 2 0 16,3 4 0-16,1 3 2 15,2 3-2-15,7-1 0 16,1-1 0-16,4-1-9 0,26-5 0 16,13-5 2-1,8-7-1-15,11-4 6 0,4-5 0 16,-3-1 1-16,-4-3 1 15,-9 0-2-15,-10 1 2 16,-17 0-9-16,-7 0 7 16,-12 0 0-16,-4 5-5 15,0 3 3-15,-7 1 4 16,-10 4 0-16,5 1 0 16,3 4-1-16,4 4 2 15,5 4 0-15,0 3-1 16,19 2-1-16,11-1-3 0,7-3-20 15,8-3-5 1,1-5 6-16,2-5 3 0,-6-4 3 16,-8 0 9-16,-7-2 8 15,-8-4 1-15,-7 1-1 16,-6 0-1-16,-2 2-1 16,-4 1 2-16,0 2 0 15,0 1 0-15,2 0 0 16,4 2 2-16,1-1-2 15,1-1 0-15,2 1 0 16,0-4-2-16,0 0 0 16,1-4 0-16,-2-2 1 15,1-3-5-15,-6-2-13 0,0-1-13 16,-2-4 3 0,-2 2 16-16,0-2-2 0,0 0-31 15,0-1 8-15,0 0-20 16,0-1 48-16,0 0 10 15,4 1 23-15,2 0 32 16,2-2-9-16,1 2-14 16,3 2 34-16,-1-1 10 15,6-1 20-15,-2 1-46 16,0-1-3-16,1 2-19 16,5 4-12-16,4 1-12 15,5 2-2-15,2 2-1 16,-4 3-1-16,-6 3-69 15,-11 0-72-15,-11-5-74 0</inkml:trace>
  <inkml:trace contextRef="#ctx0" brushRef="#br0" timeOffset="-119343.24">17652 6793 456 0,'0'0'217'0,"0"0"-125"15,0 0-29-15,0 0-38 16,0 0-25-16,0 0-44 16,29-3-92-16,-11 20 11 15,-3-6-117-15</inkml:trace>
  <inkml:trace contextRef="#ctx0" brushRef="#br0" timeOffset="-82237.7">20256 13847 184 0,'0'0'95'0,"0"0"-28"16,0 0-16-16,0 0-19 15,0 0-1-15,0 0 11 16,0 0 23-16,0 0-10 15,0 0-7-15,33-76 8 16,-33 71-5-16,0 4-19 16,0 1-13-16,0 0-7 15,0 0-1-15,0 0-3 16,0 0-6-16,0 0 0 16,0 0-2-16,0 0-4 0,0 4-7 15,1 12 3 1,4 7 7-16,-1 5-3 0,-2 4 4 15,-2 2-5-15,0 2 0 16,0 1 1-16,0-3 4 16,-5-1 1-16,-1-5 2 15,2-5-2-15,1-8 0 16,0-3 0-16,3-7-1 16,0-4 0-16,0 0 2 15,0-1 2-15,0 0 1 16,0 0 11-16,0-15 0 15,-4-8-16-15,1-7-23 16,-2-4 3-16,2-4 9 16,-3 2-30-16,0-1-5 0,3-3 10 15,3 0-12 1,0 4 12-16,0-3 14 0,7 6 15 16,7 3 2-16,4 7 5 15,-2 9 10-15,7 8 10 16,-1 6-17-16,6 0-3 15,3 6-1-15,0 14-4 16,0 2 4-16,-3-2-16 16,-8-1-5-16,-6-7-5 15,-7-2 3-15,-7-4 10 16,0-3-24-16,-5 0 38 16,-16 2 2-16,-7-1 29 15,-2 4-6-15,7-3 2 16,7 2 21-16,8 3-16 0,8 7-32 15,0 4 0-15,0 8 4 16,8 0 2-16,10 1-5 16,1 1 0-16,2 0 1 15,0-2 2-15,-7 0-3 16,-1-4-1-16,-9-4 0 16,-4-6 0-16,0-3 0 15,0-4 0-15,-11 2 23 16,-11 2 24-16,-6-1-7 15,-5 1-25-15,3-2-1 16,5 0-11-16,4-3 2 16,11-1-5-16,3-2 0 15,5-2-4-15,2-1-31 0,0 0-14 16,0 2 6-16,12-3 28 16,10 0 13-16,8-7 2 15,8-18-9-15,9-12-55 16,4-8 28-16,2-6 36 15,-3-2 2-15,-6 0 15 16,-6 0-17-16,-11 4 7 16,-10 3 5-16,-8 4 1 15,-7 3 26-15,-2 1-8 16,0 6 22-16,0 6-12 16,0 7 21-16,0 9-20 15,-2 4-27-15,1 4 3 16,1 2-18-16,0 0-4 0,0 1-12 15,0 19-7-15,3 9 20 16,5 5 2-16,2 7-5 16,-4 0 2-16,1 2 2 15,-2-1-1-15,-4-3 3 16,1 1 0-16,1-1 1 16,1-3 0-16,4 0 0 15,2-4-1-15,6-8-2 16,7-2-29-16,10-10-16 15,11-9-21-15,8-3-37 16,0-23-462-16</inkml:trace>
  <inkml:trace contextRef="#ctx0" brushRef="#br0" timeOffset="-81853.81">21078 13869 558 0,'0'0'0'0,"0"0"-3"15,0 0 2-15,0 0 1 16,0 0 19-16,27 89 5 16,-19-58 4-16,-1 5 11 15,-3 1-15-15,-1 2-5 16,3-3-9-16,-3-7-3 15,0-7 6-15,-2-9-10 0,1-7-1 16,-2-4 2-16,1-2 54 16,-1-2 46-16,0-20-20 15,3-9-71-15,1-13-13 16,3-4-3-16,6 2 2 16,5 2-7-16,11 5-24 15,6 6-3-15,4 2-12 16,-2 11 14-16,-2 5 9 15,-5 10 7-15,-10 5-41 16,-6 0-82-16,-14 10-85 16</inkml:trace>
  <inkml:trace contextRef="#ctx0" brushRef="#br0" timeOffset="-79756.54">21906 13558 155 0,'0'0'121'0,"0"0"-31"15,0 0-81-15,0 0 11 16,0 0 6-16,0 0-1 16,0-9 17-16,0 8 8 15,0-2 4-15,0 0-21 16,0 0-19-16,0 1-5 15,-3-4-8-15,-6 1-1 16,-3-1 0-16,-2-3-1 16,-5-1-1-16,-5 0 2 15,-1-2-2-15,-5 2 1 16,0-1 1-16,-1 0 3 16,-2-3 2-16,-3 4-5 15,2-2 0-15,-2 1 0 16,0-2 0-16,-1-2 2 15,0 3-2-15,4-1 2 0,3 0 0 16,2 1-2-16,3 2 6 16,-1 0-6-16,1 2 3 15,1 1-2-15,-3 0-1 16,0 1 3-16,-5 3-6 16,-1-4 1-16,-2 3 1 15,1-1 1-15,1 1 1 16,3-1 3-16,0-1-1 15,3 0-3-15,-2 2 7 16,2-1-2-16,-3 1-1 16,-1 0-3-16,-1 0 2 15,-4 3-3-15,-1-1 0 0,-3 2 0 16,1 0 1-16,0 0-1 16,3 0 0-16,0-2 0 15,3 1 1-15,3-2 0 16,2 0-1-16,1 0 1 15,2 1 0-15,-1 2 3 16,0 0-2-16,-2 0-1 16,1 0 2-16,-1 0-2 15,0 0-1-15,1 0 1 16,4 0-1-16,2 0 0 16,4 0 0-16,0 0 0 15,2 0 2-15,1 2 1 16,0-1 1-16,2 1 2 0,-2 2-1 15,0-1-5 1,-2 2 4-16,0 3-1 0,1-2-2 16,0 3 1-16,0 1-2 15,1-1 1-15,-2 4-1 16,-1-1 2-16,-4 5-2 16,-3 2 0-16,-9 4 0 15,-1 4 2-15,-2 1-2 16,0 0 0-16,3 0 1 15,6-2-1-15,5-1-1 16,7 2-1-16,2 1 0 16,3 4 2-16,6 4-2 0,1 3 1 15,0 5 1-15,2 1 0 16,-2 1 0-16,-1-5 0 16,2-4 1-16,1-4 0 15,1-3-1-15,0-5 0 16,0 3-1-16,0-1 1 15,13 4 0-15,5 0 1 16,4 3-1-16,4 0-1 16,-1 5 1-16,-4 2 0 15,-2 0 0-15,-1-1-1 16,-3-3 0-16,4-4 1 16,1-3 0-16,4-1 0 15,1 0 0-15,2-2 1 16,3 3-1-16,0-5 0 15,2-2-5-15,1-1 5 0,2-2-3 16,-1-3 0-16,3-2 2 16,5-4-1-16,1 2 2 15,2-2-6-15,-2-2-11 16,3 1 12-16,-1-4-11 16,2-5 4-16,3 2 0 15,4-3 0-15,0 0 11 16,-2 0-5-16,-3-3 6 15,-1-4 0-15,-4-1-1 16,0 3 1-16,-2-1 2 0,1-1 0 16,2 0 0-1,2 1-2-15,0-1 1 0,3 0 0 16,1-1-1-16,-2 0 5 16,0-3-4-16,-2 1 1 15,2-2 4-15,-3 0-3 16,3 0 1-16,-4-2-1 15,-5 1 0-15,-2-2-1 16,-6-1 0-16,-3 1 8 16,-1-2 3-16,0 0 5 15,-2 0-1-15,3-1-13 16,0 1 5-16,-2-2-6 16,-2 1 3-16,1 0 4 15,-6-1 12-15,1 1-11 16,-1 1 4-16,0-1-5 0,1-1-6 15,-3 4-3 1,2-2 3-16,-5 3 1 0,4-1-5 16,-3 1 2-16,-2 1 8 15,-3-3-3-15,2 0 12 16,-3 0-11-16,-1 0 6 16,0-1-7-16,-2-1-2 15,1-1-3-15,-4-2-1 16,2-1 1-16,-1-1 0 15,-2 0-1-15,0-1 3 16,0 0 2-16,0 1 6 16,0-1-10-16,-2 2 7 0,-1 0 0 15,0 1 0-15,0-1 2 16,0-2-5-16,0 2-3 16,-6-4 3-16,0-5 2 15,-3 3 0-15,1-1-4 16,0 0-1-16,-1 4-2 15,3 2 0-15,-4 4 0 16,2 2 6-16,-1 2-5 16,-3 1 3-16,2 2-3 15,-1 0-2-15,0 4 0 16,0 1 0-16,-2 0-1 16,2 2 0-16,-1-2-2 15,-7 4 2-15,-5-2-20 16,-7 2-29-16,-12 3-49 0,-4-3-70 15,-1-8-114-15</inkml:trace>
  <inkml:trace contextRef="#ctx0" brushRef="#br0" timeOffset="-71673.66">22383 13428 139 0,'0'0'58'16,"0"0"82"-16,0 0-68 15,0 0 25-15,0 0-40 16,0 0-5-16,0 0-11 16,-19-28-12-16,19 28-14 15,0 0-6-15,0 0-6 16,0 0-1-16,0 0-2 16,0 0-5-16,0 0-12 15,7 0-3-15,15 0 20 16,10 0 13-16,1 0-12 15,8 0 3-15,-2-6 9 0,-2-1-5 16,1 1 2-16,-4 0 3 16,-5 1-3-16,-4 1-4 15,-3 1-2-15,-6 0-4 16,-6 1 1-16,-5 2 0 16,-5 0 1-16,0 0 3 15,0 0 7-15,0 0 0 16,0 0-3-16,0 0-3 15,0 0-6-15,0 0-2 16,0 0-2-16,0 0 1 0,0 0-3 16,0 0 5-1,0 0-5-15,0 0 5 0,0 0 1 16,0 0-2-16,0 0 2 16,0 0 3-16,0 0-2 15,0 0 2-15,0 0-2 16,0 0 0-16,0 0 2 15,0 0 0-15,0 0-2 16,0 0-1-16,0 0 0 16,0 0-4-16,0 9-2 15,-9 10-2-15,-4 4 0 16,-10 11 6-16,-8 7-2 16,-10 9 0-16,-7 6 4 15,0 2 5-15,1-5-5 16,5-6 2-16,6-12 3 0,6-8-3 15,8-7-2-15,6-9 1 16,5-3 0-16,5-6-1 16,1-2 2-16,1 0 3 15,2 0 7-15,0-10-12 16,2-9-30-16,0 2-28 16,19-3 7-16,6 3 9 15,1 4 16-15,0 6 26 16,-4 6 18-16,0 1-8 15,-2 0 7-15,0 3-6 16,-1 9-6-16,4 5 7 16,-1-3-4-16,-4 1-2 0,1 2-3 15,-1-3 0-15,-6-1-3 16,-4-2-1-16,-5-5-51 16,-3-3-68-16,0-3-121 15</inkml:trace>
  <inkml:trace contextRef="#ctx0" brushRef="#br0" timeOffset="-70899.44">22331 13579 389 0,'0'0'28'0,"0"0"-9"0,117 18 19 16,-66-12 9-1,0-5-3-15,4-1-15 0,-3 0-7 16,-1 0 0-16,-6 0-10 16,-9 0-6-16,-11-3-3 15,-7 2 2-15,-11-2 0 16,-4 3-4-16,-3 0 22 16,0 0 23-16,0 0-10 15,0 0-36-15,0 10 0 16,0 16-7-16,-4 4 0 15,-2 6 7-15,4 0 0 16,2-3 2-16,0-5-2 16,0-9 0-16,6-7 1 15,7-7-1-15,4-5 8 0,3 0 6 16,1-16 11-16,1-11 2 16,-2-5-21-16,-9-4-6 15,-8-1-4-15,-3 1-40 16,-7 3-30-16,-17 3-66 15,-3 7-68-15,6 7 48 16,7 4 160-16,12 4 137 16,2 7 12-16,0 1-74 15,0 0-50-15,6 0-19 16,10 9 2-16,10 8 22 16,-2 3-5-16,2 6-13 0,1 3-3 15,-2 0 2 1,-3 0-8-16,0-3-1 0,-3-6 1 15,-5-3-2 1,-4-5 3-16,-6-6-4 0,-2-3-2 16,-2-3-15-16,0 0 17 15,0-3 34-15,-3-14-14 16,-10-4-20-16,3-2 0 16,4-2 1-16,6 3-1 15,0 0-3-15,13 4-21 16,9 6 8-16,3 7 10 15,0 5 5-15,-5 0 0 16,-3 9-4-16,-1 8 3 16,-4 5-3-16,-3 3 3 0,-3 3 2 15,-5 0 1-15,-1 0-1 16,0-3 2-16,0-2 2 16,-4-3-4-16,-6-3-50 15,0-3-29-15,4-7-82 16</inkml:trace>
  <inkml:trace contextRef="#ctx0" brushRef="#br0" timeOffset="-70549.75">23391 13776 630 0,'0'0'92'15,"0"0"-53"-15,0 0-29 16,0 0 8-16,0 0 7 15,0 0-19-15,26-30-1 0,-16 17-2 16,3-4 0-16,-1-2 9 16,-4-1-5-16,-5 2 7 15,-3-1 5-15,0 0-12 16,0 3-5-16,-6 3-2 16,-5 5 0-16,4 6-4 15,-5 2-5-15,0 0 2 16,-4 13-2-16,-2 10 1 15,0 12 3-15,1 3 0 16,4 1 4-16,10-4 0 16,3-4-5-16,9-5-6 15,23-9-7-15,14-2 7 0,12-8-1 16,12-4-11-16,2-3-80 16,-4-3-121-16</inkml:trace>
  <inkml:trace contextRef="#ctx0" brushRef="#br0" timeOffset="-70129.41">23964 13435 499 0,'0'0'152'0,"0"0"-20"15,0 0-64-15,0 0-29 16,0 0-33-16,0 0-6 16,0-26-8-16,0 40-19 0,0 13 23 15,-5 12 3 1,-8 9-3-16,0 10 4 0,-4-2-1 16,2-1-7-16,4-11-27 15,4-9-12-15,7-10-12 16,0-8-25-16,0-10-33 15,15-7-35-15,7-12-175 16</inkml:trace>
  <inkml:trace contextRef="#ctx0" brushRef="#br0" timeOffset="-69845.75">24104 13439 376 0,'0'0'80'15,"0"0"-21"-15,0 0 28 0,0 0-44 16,0 0-35-16,0 0-8 16,8-11-4-16,-8 16-4 15,0 12 8-15,0 8 16 16,-2 5-6-16,-10 9-3 16,0 5-3-16,-4 3-2 15,0 0 2-15,-2-5-3 16,3-7 1-16,1-6-1 15,7-7 3-15,1-7-4 16,4-8 0-16,2-5-21 16,0-2-61-16,0-2 53 15,5-20-9-15</inkml:trace>
  <inkml:trace contextRef="#ctx0" brushRef="#br0" timeOffset="-69543.57">23903 13464 170 0,'0'0'169'16,"0"0"-10"-16,0 0-62 15,0 0 14-15,0 0-65 16,0 0-9-16,-27-46-24 0,27 44-13 15,18-1-1-15,12-2 1 16,10-2 0-16,3-2 0 16,3 0 4-16,-5 1-3 15,-4-1 1-15,-8 5-2 16,-10 2-5-16,-9 2-20 16,-8 2-89-16,-2 15-63 15,-21 3-41-15</inkml:trace>
  <inkml:trace contextRef="#ctx0" brushRef="#br0" timeOffset="-69251.19">23627 13941 637 0,'0'0'155'0,"0"0"-121"16,0 0-24-16,0 0 1 16,0 0-10-16,0 0 3 15,25 0 0-15,-1 0 0 16,8 0 2-16,3-7-2 16,4 0-3-16,4 1 2 15,3-3-3-15,5 2-19 16,-1 2-56-16,-1-3-24 15,-7 2-108-15,-8 0-82 0</inkml:trace>
  <inkml:trace contextRef="#ctx0" brushRef="#br0" timeOffset="-69095.12">24167 13849 602 0,'0'0'123'16,"0"0"-21"-16,0 0-39 15,0 0-41-15,0 0-22 16,0 0-7-16,-2 0-65 16,2 5-118-16,0 0 112 15,0-5-250-15</inkml:trace>
  <inkml:trace contextRef="#ctx0" brushRef="#br0" timeOffset="-68501.36">22689 14187 101 0,'0'0'297'0,"0"0"-214"0,0 0-38 16,0 0-12-16,0 0-10 15,0 0-2-15,-13 0-1 16,24 0 16-16,17 0-22 15,19 0 6-15,21 0 10 16,19 0 2-16,22 0 1 16,18-3-8-16,16-2-10 15,15 1-7-15,3 0-5 16,6 4-2-16,-10 0 2 0,-19 0-3 16,-21 0-8-16,-26 0-15 15,-23 0-16 1,-24 0-7-16,-22 2 6 0,-18-2-34 15,-4 0-15-15,-23 0-118 16</inkml:trace>
  <inkml:trace contextRef="#ctx0" brushRef="#br0" timeOffset="-68348.14">24209 14183 449 0,'0'0'0'0,"0"0"-311"15</inkml:trace>
  <inkml:trace contextRef="#ctx0" brushRef="#br0" timeOffset="-67618.49">21901 14780 486 0,'0'0'69'0,"0"0"-42"15,0 0 18-15,0 0 1 16,0 0-38-16,0 0-2 15,69-46 8-15,-38 27 39 16,2-5-15-16,1-3-13 16,3-4-12-16,2-7-4 15,0-7-8-15,0-5-1 16,-8-3-1-16,-8-1-4 16,-12 5-9-16,-11 2 11 0,0 8 2 15,-20 3 1 1,-6 9 0-16,0 9 2 0,3 7 1 15,4 8-3-15,4 3-8 16,1 7 6-16,2 21-8 16,1 12 3-16,3 9 5 15,8 14 2-15,0 3 0 16,11 1-1-16,9 0 1 16,1-6 3-16,1-8-3 15,4-9-11-15,1-8-28 16,0-9-9-16,7-10-19 15,-3-11-15-15,1-6-114 16</inkml:trace>
  <inkml:trace contextRef="#ctx0" brushRef="#br0" timeOffset="-66520.93">22510 14668 308 0,'0'0'28'16,"0"0"-8"-16,0 0-1 15,0 0-10-15,0 0 4 16,59-90 9-16,-59 71 45 0,-6 0-33 16,-19 2-28-1,-6 6-3-15,-4 4 0 16,1 7 16-16,3 0-7 0,2 7-12 15,7 15 0-15,3 5-7 16,13 7 2-16,6 3 5 16,0 3 0-16,25 1 2 15,12 0 1-15,13-12 0 16,6-12-3-16,4-9-18 16,10-8-1-16,2-6 17 15,1-16-11-15,-11-7-14 16,-15 0 27-16,-20 2 23 15,-14 3 20-15,-13 3 18 0,-4 1 47 16,-22 5-67 0,-14 4-22-16,0 5-19 0,6 6-6 15,14 0 2-15,10 9-11 16,8 12-5-16,2 6 9 16,0 6 9-16,15 2-4 15,12-1 6-15,9-8 0 16,2-9 0-16,-1-10-5 15,3-7 2-15,4 0 3 16,-5-7 5-16,-6-7 3 16,-8-4 9-16,-11 0 22 15,-9 0 18-15,-5 1-38 16,0 0 11-16,-11 3-26 16,-13 4-4-16,3 6-7 0,3 4 6 15,7 0-12-15,6 1-20 16,5 16-8-1,0 7-1-15,8 3 42 0,13 0-1 16,9-5-2 0,10-8 1-16,2-7-1 0,6-7 3 15,-3 0 1-15,-2-14 11 16,-6-5 8-16,-4-6-5 16,-8 3 17-16,-7-2-14 15,-6 3 12-15,-7 2-25 16,-5 2 7-16,0 6-12 15,0 4 2-15,0 5 1 16,0 2-1-16,-2 0-2 16,-1 6-16-16,-3 18 3 15,-6 16 10-15,-1 8 0 0,-8 1 1 16,0 0 2-16,0-7 2 16,4-15-1-16,9-7-1 15,3-12 1-15,4-8-1 16,1 0 2-16,0 0 11 15,0-16 34-15,0-10-28 16,10-11-19-16,9-8-10 16,6-1-15-16,8 0 12 15,5 3 2-15,5 1 4 16,2 3-10-16,0 3 11 16,-1 0 6-16,-6 2 7 15,-7 5 10-15,-7 7 19 0,-9 9-3 16,-9 7-12-16,-1 6-21 15,-3 0-1-15,1 0-18 16,2 21-9-16,-4 11 20 16,-1 9 3-16,0 3-1 15,0 6 6-15,-7-1 2 16,1 6-2-16,5-6-2 16,1-8-31-16,0-7-12 15,0-11-69-15,1-12-14 16,11-11-176-16</inkml:trace>
  <inkml:trace contextRef="#ctx0" brushRef="#br0" timeOffset="-66332.38">23606 14523 803 0,'0'0'27'0,"0"0"-27"16,0 0-33-16,0 0 22 15,0 0 11-15,109-3 2 16,-61 3-2-16,-1 0 1 16,7-1-1-16,6-1-74 15,-3-3-114-15,-8-2-336 16</inkml:trace>
  <inkml:trace contextRef="#ctx0" brushRef="#br0" timeOffset="-65546.44">23306 14557 364 0,'0'0'121'15,"0"0"-46"-15,0 0 22 16,0 0-73-16,0 0 6 16,0 0-26-16,0 0-4 15,-48-21-8-15,17 21 3 16,-4 7 3-16,2 9 1 15,1 6-1-15,10 4-7 16,7 7 5-16,10 6-5 16,5 5-25-16,14-1 1 15,26-9-54-15,13-9 28 16,8-13-20-16,2-5 14 0,-11-2 65 16,-14-2 7-16,-18-2 24 15,-9-1 22-15,-11 0 0 16,0 0 61-16,-13 0-25 15,-19 0-73-15,-9 5-15 16,-7 0-1-16,3 1 3 16,4 0-3-16,3-1-1 15,7-1-2-15,3 0-13 16,7-1-25-16,7-3-20 16,8 0 0-16,6 0-27 15,0-3-109-15</inkml:trace>
  <inkml:trace contextRef="#ctx0" brushRef="#br0" timeOffset="-65321.96">23248 14682 617 0,'0'0'143'16,"0"0"-37"-16,0 0-67 15,0 0-39-15,0 0-23 16,0 0 0-16,19 48 21 0,-8-14-4 16,-1 4-33-1,-8-3-52-15,-2-2 7 0,0-7-61 16,-13-9-70-16</inkml:trace>
  <inkml:trace contextRef="#ctx0" brushRef="#br0" timeOffset="-65165.51">23200 14890 859 0,'0'0'47'16,"0"0"-47"-16,0 0-103 15,0 0 9-15,0 0-101 16</inkml:trace>
  <inkml:trace contextRef="#ctx0" brushRef="#br0" timeOffset="-64073.58">22975 14634 230 0,'0'0'159'0,"0"0"-65"15,0 0-17-15,0 0-42 16,0 0-20-16,0 0 7 15,0-1-16-15,0 0-3 16,-1-3-2-16,-3 1-1 16,-1-2 2-16,-6 0 2 0,-1 1-3 15,-1 2-1-15,-2 2-1 16,1 0-5-16,-2 0 5 16,2 0-4-16,0 3 3 15,0 5 0-15,4 4-7 16,1 1 2-16,5-1-16 15,2 2 11-15,2 0 3 16,0 0 2-16,0 2 1 16,9-1-17-16,10-1-26 15,6-4-43-15,1-4-46 16</inkml:trace>
  <inkml:trace contextRef="#ctx0" brushRef="#br0" timeOffset="-63705.77">22965 14705 245 0,'0'0'143'0,"0"0"13"16,0 0-84-16,0 0-1 16,0 0-51-16,0 0-4 15,0-34-13-15,0 34-3 16,0 0 0-16,0 0-1 16,0 0-2-16,0 0 2 15,0 0-5-15,0 0 0 16,0 0 6-16,0 0 0 15,0 0 0-15,0 0 3 16,0 0 8-16,0 0 5 16,0 0-5-16,0 0-5 15,0 0-6-15,0 0-2 0,0 0-3 16,1 8 4-16,5 8 1 16,3 4 0-16,-2 4-1 15,3 0 1-15,0 3 2 16,2-5-2-16,1-5 0 15,2-5 0-15,-3-3-3 16,4-4-13-16,0-2-14 16,3-3 0-16,3 0-43 15,-2-12-87-15</inkml:trace>
  <inkml:trace contextRef="#ctx0" brushRef="#br0" timeOffset="-63558.74">23139 14761 548 0,'0'0'161'0,"0"0"-61"16,0 0-90-16,0 0-10 15,0 0-98-15,0 0 18 16,-1 43 31-16,1-28-83 16,1-8-193-16</inkml:trace>
  <inkml:trace contextRef="#ctx0" brushRef="#br0" timeOffset="-62341.25">21913 15377 487 0,'0'0'28'15,"0"0"-19"-15,0 0 6 16,0 0 5-16,0 0 20 16,0 0 6-16,90-32-7 15,-63 12-12-15,-2 3 2 16,-7 0-20-16,-8 5 25 15,-7 3 26-15,-3 8-37 16,0 0 1-16,0 1-24 16,0 0-12-16,0 6-3 0,0 14 6 15,0 2 8 1,0 3-2-16,3 0 0 0,18-4-7 16,6-6-9-16,3-6 1 15,7-7 11-15,-1-2 7 16,-2 0 2-16,-2-8 4 15,-6-6-5-15,-3-3 1 16,-8 2-2-16,-7 5 0 16,-3 1 4-16,-5 6 8 15,0 2 10-15,0 1-22 16,0 0-2-16,0 0-24 16,3 6-12-16,1 7 34 0,7-2 4 15,4 1 0 1,4-2 0-16,1-4 1 0,0-5 1 15,1-1 2-15,-3 0 2 16,-3 0 0-16,-1-7 0 16,-5-2 2-16,-5 4 8 15,-3 0 14-15,-1 2-17 16,0-1-7-16,0 4 6 16,0 0-12-16,0 0-5 15,0 0-7-15,0 4-35 16,0 8 30-16,6 2 16 15,2 1-2-15,-1-5-9 16,2 0-13-16,0-3-28 16,-1-3-23-16,1-4-53 0,-4 0-167 15</inkml:trace>
  <inkml:trace contextRef="#ctx0" brushRef="#br0" timeOffset="-62171.24">22195 14962 828 0,'0'0'0'0,"0"0"-14"16,0 0-2-16,119 41-11 16,-68-10-56-16,1 3-92 15,-4-7-234-15</inkml:trace>
  <inkml:trace contextRef="#ctx0" brushRef="#br0" timeOffset="-61125.6">22805 15109 877 0,'0'0'51'0,"0"0"-13"16,0 0-38-16,0 0-15 15,0 0 12-15,0 0 3 16,44 107-1-16,-30-68 1 16,-5-3 0-16,2-4-1 15,0-4-9-15,0-4-17 0,3-5-3 16,2-5-6-16,2-6-1 16,-3-4-16-16,1-2 3 15,-7-2 39-15,-3 0 11 16,-3 0 8-16,-3-7 3 15,0-6 20-15,0-2 11 16,0-3-33-16,-4 0 19 16,-4 0-20-16,0 3 31 15,1 5-33-15,2 4 10 16,4 3-7-16,0 3-9 16,1 0-3-16,0 0-10 15,-2 0-18-15,1 13 8 16,1 2 21-16,0 3-1 0,0 0 1 15,0-2-2-15,12-3-4 16,4-5-2-16,6-1 8 16,3-7 2-16,4 0-3 15,1 0 3-15,-3-15 3 16,-5 1 0-16,-8-1 12 16,-6 7 0-16,-5 4 13 15,-1 3-6-15,-2 1-19 16,1 0-3-16,1 0-7 15,3 0-11-15,4 0 18 16,0 4 0-16,4 0 0 0,0 0 0 16,-2 0 0-1,-1-1 1-15,2-3-1 0,2 0 2 16,0 0 0-16,1 0-2 16,3-8 1-16,-3-4-4 15,0-1-7-15,-5 2 10 16,-3 1 2-16,-4 3-2 15,-3 4 7-15,0 3 0 16,3 0-7-16,4 0-9 16,2 0-23-16,2 0 9 15,8 6 5-15,3 2-4 16,3-2 5-16,-2 1 6 16,1-5 6-16,-5 0 4 0,-2-2 1 15,-4 0 0 1,-4 0 7-16,-3 0 6 0,-5 0 18 15,1 0-11-15,-2 0-20 16,1 1-6-16,1 7-4 16,-2 5 9-16,0 1-5 15,0 3 6-15,0-2 1 16,0-4-1-16,0-4-10 16,0-3 5-16,0-4 5 15,0 0 3-15,0 0 21 16,0-10 35-16,5-12-59 15,14-6-7-15,1-2-1 16,4 2-1-16,-3 0 4 16,-1 6 5-16,-5 7 0 0,-4 4 12 15,-7 8 17-15,1 3-27 16,0 0-2-16,0 8-7 16,2 12 2-16,-4 3-5 15,-3 5-2-15,0 0-10 16,0-2-13-16,0-2-71 15,-3-12 2-15,3-10-133 16</inkml:trace>
  <inkml:trace contextRef="#ctx0" brushRef="#br0" timeOffset="-60964.74">23876 14909 648 0,'0'0'25'0,"0"0"-25"16,0 0-46-16,0 0-27 16,91 27-49-16,-84-8-49 15,-3-3-60-15</inkml:trace>
  <inkml:trace contextRef="#ctx0" brushRef="#br0" timeOffset="-60476.35">23959 15022 398 0,'0'0'71'15,"0"0"-28"-15,0 0 0 16,-32 85-25-16,25-46 5 16,5 5-11-16,2-4 2 15,4 0-7-15,16-5 0 0,5-3 1 16,2-8-3-16,0-7-5 16,-4-6-22-16,-4-6 6 15,-2-5 1-15,-3 0-21 16,2-2 10-16,-7-7-52 15,-4 0 29-15,-5 1 49 16,0 5 107-16,0 3-106 16,0 0 2-16,0 0-3 15,0 6-3-15,0 5 1 16,0 7 2-16,0 1 1 16,13 1 5-16,5 1-5 15,6-4-1-15,1-5 0 0,-1-4-29 16,-7-6 0-16,-4-2 29 15,-4 0 5-15,-2-13 54 16,1-3-25-16,-1 3 53 16,-4 2-5-16,-1 8 33 15,-1 0-67-15,1 3-44 16,1 0-4-16,2 7-19 16,3 13 15-16,2 7 4 15,1 9-3-15,-2 3 3 16,3 5 0-16,-3-1 0 15,-2-2 0-15,-3-1-41 16,-4-9-114-16,0-10 4 16,0-13-173-16</inkml:trace>
  <inkml:trace contextRef="#ctx0" brushRef="#br0" timeOffset="-60272.15">24061 15095 724 0,'0'0'0'15,"0"0"-12"-15,91-20 8 16,-42 20 4-16,9-2 0 16,12-1-7-16,4 1-6 0,-1-1-6 15,-13-3-4 1,-13 1-47-16,-18-5-106 0</inkml:trace>
  <inkml:trace contextRef="#ctx0" brushRef="#br0" timeOffset="-59832.16">22865 15118 374 0,'0'0'112'15,"0"0"-3"-15,0 0-76 0,0 0-30 16,0 0 2-16,0 0 5 15,77-15 3-15,-26 12 10 16,3 3 2-16,4 0-25 16,-4 0 0-16,-5 1-52 15,-16 7-83-15,-17 1-249 16</inkml:trace>
  <inkml:trace contextRef="#ctx0" brushRef="#br0" timeOffset="-59426.53">22416 15715 452 0,'0'0'109'15,"0"0"-90"-15,0 0 28 16,0 0-14-16,0 0-28 16,0 0-5-16,-19-3-5 15,47 3 5-15,16 0 19 16,22 4 10-16,20-2-13 16,19-2-2-16,16 0 13 0,13-2 11 15,3-6-4-15,-2-2-11 16,-6 2-3-16,-17 1-9 15,-17 2-5-15,-21 0-6 16,-24 1 0-16,-20 1 3 16,-20 2-3-16,-8-1 0 15,-2-3 0-15,0-3-14 16,-10 1-26-16,-12 1-46 16,-1 6-21-16,-1-5-79 15</inkml:trace>
  <inkml:trace contextRef="#ctx0" brushRef="#br0" timeOffset="-58993.74">22681 14843 43 0,'0'0'348'15,"0"0"-303"-15,0 0-41 16,0 0-4-16,0 0 0 16,0 0 28-16,31 18 19 15,6-10 14-15,16-2-5 16,8 2-3-16,11-1-27 16,7 3-18-16,3-2-2 15,3 0-6-15,-3-1-14 16,-12 0-40-16,-11-1-14 15,-11-4-79-15,-18-2-177 16</inkml:trace>
  <inkml:trace contextRef="#ctx0" brushRef="#br0" timeOffset="-58840.3">23194 14886 304 0,'0'0'422'0,"0"0"-422"16,0 0-124-16,0 0 115 16,-2 73-15-16,2-48-111 15,0-5-120-15</inkml:trace>
  <inkml:trace contextRef="#ctx0" brushRef="#br0" timeOffset="-53567.41">20721 15649 1 0,'0'0'0'16</inkml:trace>
  <inkml:trace contextRef="#ctx0" brushRef="#br0" timeOffset="-52669.97">20691 15763 32 0,'0'0'21'16,"0"0"-4"-16,0 0-2 15,0 0-5-15,0 0-2 16,0 0 33-16,-15-17 26 15,10 12-3-15,2 0 11 16,0-2 15-16,-1 2-15 16,3-4-3-16,-2 2 11 15,0 1-9-15,2 2-9 16,-1 1-19-16,2 3-17 0,0 0-23 16,0 0-6-16,-1 3-9 15,-4 17 0-15,-4 13 9 16,-4 11 0-16,-6 14 3 15,-5 9 0-15,0 6 2 16,-1-5-5-16,4-3 5 16,1-6-5-16,5-7 0 15,3-8-13-15,-1-12-15 16,7-8-15-16,2-11-22 16,4-8-33-16,0-5-17 15,10-14-33-15</inkml:trace>
  <inkml:trace contextRef="#ctx0" brushRef="#br0" timeOffset="-52459.31">20610 15791 314 0,'0'0'100'16,"0"0"8"-16,5-76-47 16,7 63-27-16,8 2-20 15,2 4-8-15,8 1-2 16,2-1-2-16,7 4 1 15,-3 3-3-15,-1 0 4 16,-9 0-4-16,-6 8-1 16,-13 7-60-16,-7 6-45 15,-10 3-20-15,-29 5-35 16</inkml:trace>
  <inkml:trace contextRef="#ctx0" brushRef="#br0" timeOffset="-52150.56">20536 15976 109 0,'0'0'115'0,"-83"82"-15"16,58-44-54-16,13-5-25 15,12-4-10-15,0-3-6 16,22-6 7-16,12-4 12 16,14-10-9-16,12-6-12 15,13-1 17-15,4-22 2 16,1-9 27-16,-5-10-14 16,-6-7 26-16,-15-1-23 15,-12 4-5-15,-15 7 26 16,-15 12 8-16,-10 9-6 15,0 10-20-15,-5 4-19 16,-10 4-22-16,0 10-2 16,-1 21-8-16,-2 13 7 0,6 4 1 15,6 0 1-15,6-1 1 16,0-5-4-16,14-3-17 16,8-8-24-16,3-6-35 15,2-11-41-15,-7-9-90 16,-4-5-230-16</inkml:trace>
  <inkml:trace contextRef="#ctx0" brushRef="#br0" timeOffset="-50685.75">21123 16016 833 0,'0'0'94'0,"0"0"-94"0,0 0-6 15,0 0 6 1,46 79 0-16,-36-43 1 0,2-2-1 15,-4-8 0-15,-2-2-2 16,2-6-2-16,0-4-2 16,-2-5-7-16,-2-6-11 15,-2-3 13-15,2 0 3 16,1-3 8-16,0-13 0 16,2-4-6-16,0-1 6 15,-1 3 0-15,-3 2 2 16,2 3-1-16,-1 4 0 15,0 0 2-15,-1 3 3 16,-1-2 11-16,-2 1-9 16,0 1 2-16,0 0 1 15,0 0-6-15,0-2 7 0,0 0-1 16,0 2 2-16,0-2-3 16,0 1-1-16,0 3 2 15,0 1-2-15,0 1-5 16,0 2-4-16,0 0 1 15,0 0-1-15,0 0-3 16,0 0 1-16,0 0 1 16,0 0-1-16,0 0 0 15,0 0-3-15,0 0-4 16,0 0 2-16,0 0-3 16,0 0 9-16,0 0-1 15,0 0 2-15,0 0 0 0,0 0 1 16,0 0-1-16,0 0 3 15,0 0-3-15,0 0 4 16,0 0-1-16,0 0 1 16,0 0 3-16,0 0 6 15,0 0-7-15,0 0 0 16,0 0-4-16,0 0-2 16,0 0-2-16,0 0-2 15,0 0-12-15,5 0-7 16,10 0-8-16,8 0 30 15,12 0-6-15,6 2-14 16,6 0 7-16,6-2-3 16,7 0 4-16,0 0 10 0,-4 0-8 15,-12 0 3-15,-17 0 4 16,-13 0 4-16,-12 0-3 16,-2 3-3-16,-6 7-5 15,-15 6 11-15,-10 6 2 16,-2 3-2-16,1 0 2 15,7 0 0-15,7 0-1 16,9 0-1-16,6 0 0 16,3-3 0-16,3-4 0 15,14-5-1-15,8-7-1 16,7-6-2-16,5 0 4 16,6-22 1-16,0-10 2 0,-4-7 4 15,-12-4-6 1,-19-3 13-16,-8 2-4 0,0 0-6 15,-7 3-3-15,-6 5-1 16,3 6 1-16,8 5-1 16,2 5 0-16,0 3 0 15,9 4-1-15,16 2 0 16,10 5-4-16,7 3 5 16,4 3 0-16,-1 0 1 15,-1 0-1-15,-7 0 0 16,-5 0 0-16,-8 0 1 15,-8 2 0-15,-6 0-1 16,-4 3-1-16,-6 8-4 16,0 10-3-16,0 10 3 15,-18 9 5-15,-2 6 10 0,-7 1-6 16,3-1-2-16,3-4 1 16,9-6-1-16,5-6-1 15,4-9 1-15,3-9-1 16,-2-7 0-16,2-5 2 15,-3-2 2-15,1 0 21 16,1-7 35-16,-3-12-49 16,-1 2-12-16,2 3 2 15,0 7-2-15,2 6 0 16,-1 1-3-16,-1 0-2 16,-5 7-13-16,-2 15 5 15,-2 9 13-15,-1 3 0 0,6 0 0 16,7-2-2-16,0-2-19 15,9-5 2-15,19-8 0 16,15-5 11-16,11-9 7 16,10-3-3-16,3-12 0 15,-1-13 4-15,-7-8 4 16,-11-4-2-16,-11-2-2 16,-12 3 1-16,-9 7 0 15,-9 5 11-15,-4 12 0 16,-1 6 18-16,-2 6-23 15,0 0-7-15,0 0 0 16,0 7-15-16,0 11 10 16,0 6 1-16,0 5 4 0,-8-2-2 15,-2 0-47-15,-3-8-21 16,0-13-140-16</inkml:trace>
  <inkml:trace contextRef="#ctx0" brushRef="#br0" timeOffset="-50151.71">22504 16020 878 0,'0'0'60'15,"0"0"-52"-15,0 0-7 16,0 0-2-16,0 0 1 16,73 91-1-16,-57-54-2 0,-2 0-9 15,-4-4-12 1,-8-7-11-16,-2-6-8 0,0-7-4 15,0-7-22-15,-9-6 30 16,1 0 22-16,1-3 16 16,1-11 1-16,6 5 1 15,0 1 47-15,0 2 75 16,0 6-80-16,0 0-15 16,0 0-23-16,9 0-3 15,10 0-4-15,12 4 4 16,5 5-2-16,6-1 2 15,6 1-2-15,3-3 2 16,11-4-2-16,10-2 0 0,2 0-2 16,-1-1-4-1,-8-13-4-15,-7-3 1 0,-12-5-8 16,-10 0 16-16,-14 2-32 16,-16 0-1-16,-6 3 20 15,-23 2-87-15,-8 2 57 16,1 6 44-16,10 5 32 15,3 2 29-15,7 2-30 16,-4 21-29-16,-2 8 7 16,0 8 9-16,2 9 0 15,5 3-9-15,0 5 1 16,6 8-5-16,3 2-1 16,0 0-4-16,11 1 2 15,2-11-2-15,-2-17-131 0,-4-25-276 16</inkml:trace>
  <inkml:trace contextRef="#ctx0" brushRef="#br0" timeOffset="-49323.6">20988 16606 292 0,'0'0'52'0,"0"0"-36"16,0 0-7-16,0 0-9 16,0 0-7-16,0 0-31 15,-43-54-5-15,30 44 29 16,5-1-42-16</inkml:trace>
  <inkml:trace contextRef="#ctx0" brushRef="#br0" timeOffset="-44672.32">21070 15332 184 0,'0'0'53'16,"0"0"-27"-16,0 0-14 0,-40-96 58 15,31 67-39-15,1-3-31 16,1-2-2-16,3-4-32 16,1-4-29-16,0-7-75 15</inkml:trace>
  <inkml:trace contextRef="#ctx0" brushRef="#br0" timeOffset="-42727.78">17863 15170 295 0,'0'0'87'15,"0"0"12"-15,0 0-22 16,0 0-39-16,0 0 0 15,0 0-16-15,21-50 3 16,-18 45-2-16,-1-3-2 16,2 1-10-16,1-2 13 15,-1 0 0-15,2-3-15 16,0 0 0-16,0-4-5 16,0-1 1-16,-3-4-2 0,-3 0 0 15,0 0 0-15,-10-2-1 16,-16 5-2-16,-7 4-5 15,-3 6 5-15,-5 6-7 16,-2 2 6-16,2 7-3 16,7 15 3-16,13 13-3 15,20 8 0-15,1 10 1 16,21 7 3-16,14 3 0 16,6-2 0-16,2-7-2 15,0-11 0-15,-6-9-3 16,-5-9 4-16,-12-10-3 15,-9-3 4-15,-11-4-4 16,0-2-7-16,-11 6 7 16,-15 1 4-16,-6 1 2 15,-6 1 1-15,4 0-3 0,2-2 3 16,5-3-2-16,8-1-1 16,1-3 2-16,4-3-1 15,1-1 3-15,6-2-3 16,1 0 7-16,4 0 0 15,2-5-8-15,0-4-32 16,15-3-88-16,9 1-69 16,0 0-158-16</inkml:trace>
  <inkml:trace contextRef="#ctx0" brushRef="#br0" timeOffset="-41509.38">18278 15316 352 0,'0'0'81'0,"0"0"-18"0,0 0-32 15,0 0-4-15,0 0-9 16,0 0 14-16,43-50 15 16,-43 46 20-16,0-3-14 15,0 0-6-15,-3 0-22 16,-11 2-15-16,-3 2-10 15,-5 2 0-15,-4 1 2 16,1 0-3-16,-2 13 1 16,3 8-1-16,2 4 1 15,10 7-1-15,7 2-1 16,5 1-1-16,5-1 0 16,16-7-5-16,7-5-3 0,5-13-2 15,0-6 12 1,1-3 1-16,-1-4 1 0,-6-15 8 15,-8-1-4-15,-6-4-1 16,-11 4 17-16,-2-1 0 16,0 3-1-16,-13 4-7 15,-2 4-3-15,-2 6-10 16,7 4-3-16,2 0 0 16,3 8-4-16,2 10 2 15,3 10 2-15,0 0 1 16,14 2 2-16,6-2 0 15,2-6 0-15,-1-6 0 16,0-8 0-16,-2-7 1 16,4-1 4-16,2-12-2 15,2-19 1-15,3-10 1 0,-1-4-3 16,-7-5-1-16,-5 0-1 16,-9-1-3-16,-7-2 1 15,-1 7 2-15,-7 3 0 16,-9 11 0-16,4 11 1 15,2 8 3-15,7 9 5 16,2 4-4-16,1 0-5 16,0 0-7-16,0 6-2 15,0 14 5-15,0 8 2 16,0 6 2-16,2 5 0 16,5 2 0-16,1 0 0 0,1 1 0 15,2-1 0-15,3-2 0 16,1-3 1-16,0-5-1 15,5-7 0-15,2-7 1 16,1-7-1-16,3-6-2 16,1-4-6-16,-1 0-11 15,-2-13 0-15,-4-11 13 16,-3-4 6-16,-6-1 1 16,-2-1 9-16,-3 5 8 15,-2 6 5-15,-1 8-8 16,1 5-11-16,-2 5-4 15,-2 1-2-15,2 0-1 16,-1 0-5-16,5 8 5 16,0 7 1-16,-1 3-3 0,-1 0 5 15,-2 0 0-15,-1-2-1 16,2-4 0-16,0-7-9 16,6-3-7-16,1-2-1 15,10 0 16-15,1-7 0 16,0-10-10-16,-6-4 8 15,-5-1-12-15,-4 4 14 16,-3 4 2-16,-1 8 14 16,-1 4 13-16,2 2-27 15,4 0-4-15,1 5 3 16,5 10 0-16,2 1 1 16,2 2 1-16,3 0 0 0,5 1-1 15,5-6 2 1,2-6-4-16,2-6 1 0,4-1-72 15,2-17-258-15</inkml:trace>
  <inkml:trace contextRef="#ctx0" brushRef="#br0" timeOffset="-40975.85">19600 14908 600 0,'0'0'60'0,"0"0"40"0,0 0-57 16,0 0-40-16,0 0-3 16,0 0-12-16,-9 28 12 15,-6 15-1-15,-2 12 1 16,-3 2 0-16,3 5 2 15,1-3-2-15,4-8 1 16,1-6 1-16,4-11-2 16,5-10-2-16,2-11-6 15,0-5-16-15,0-7-10 16,0-1 12-16,20-11 22 16,5-12 0-16,5-4-20 15,0 2 6-15,-6 2 14 0,-5 3 0 16,-7 8 4-1,-3 5 33-15,-5 7 34 0,-2 0-52 16,-2 7-19-16,0 15-4 16,0 11 4-16,-2 6 0 15,-18 3 0-15,-3 1 1 16,2-6 0-16,2-9 1 16,1-11-1-16,-2-9 1 15,-3-4-1-15,-6-4 2 16,-3 0 2-16,2-4 0 15,6-8-2-15,9 3-3 16,9-2-4-16,6 4-50 16,12-5-143-16,15 2-160 0</inkml:trace>
  <inkml:trace contextRef="#ctx0" brushRef="#br0" timeOffset="-40495.79">19765 15240 570 0,'0'0'20'0,"0"0"-17"16,0 0 33-16,27 102-7 15,-21-58 3-15,-3-4-16 16,-3-2-8-16,0-8-5 15,0-9-2-15,0-10 3 16,0-4-3-16,0-7 0 0,0 0 19 16,0-4 87-1,0-16-39-15,7-6-68 0,13-7-1 16,10-2-19-16,4-1-25 16,0 2-6-16,1 5-7 15,-4 4 21-15,-1 10 1 16,-5 5-18-16,-4 7-17 15,-6 3-53-15,-4 0-199 16</inkml:trace>
  <inkml:trace contextRef="#ctx0" brushRef="#br0" timeOffset="-40271.88">20172 15210 525 0,'0'0'84'16,"0"0"7"-16,0 0-35 16,0 0-56-16,0 0-1 15,0 0 1-15,2 66 10 16,-14-27 3-16,-3 0-7 16,2 1-5-16,1-2-1 15,6-6-1-15,3-9-73 16,3-9-84-16,0-14-191 15</inkml:trace>
  <inkml:trace contextRef="#ctx0" brushRef="#br0" timeOffset="-40092.59">20314 14884 656 0,'0'0'0'15,"0"0"-8"-15,0 0 8 16,-15 91-6-16,2-46-16 16,1 3-56-16,12-4-38 15,0-11-93-15</inkml:trace>
  <inkml:trace contextRef="#ctx0" brushRef="#br0" timeOffset="-38797.83">20516 15209 363 0,'0'0'96'0,"0"0"-63"16,0 0 50-16,0 0-13 15,-50 94-20-15,37-61-24 16,4 0-9-16,1 2-2 0,5-2-11 16,3-5-1-1,0-3-1-15,0-8 0 0,15-9-2 16,6-8 0-16,4 0 11 16,8-17 0-16,3-14-4 15,-1-6-5-15,-7-2 0 16,-10 0-4-16,-8 3-5 15,-8 2-8-15,-2 4-5 16,-2 8-36-16,-14 4-82 16,-1 6 6-16,1 2 62 15,1 3 70-15,3 3 14 16,5 2 60-16,2 2-19 16,5 0-35-16,0 0-18 15,3 0-2-15,18 0 27 0,6 0 11 16,10 0-12-16,4 0-19 15,0-7 3-15,-5-2-4 16,-6-1-4-16,-12 0 1 16,-6 3 16-16,-8 2 38 15,-4 2 7-15,0 3-24 16,0 0-11-16,0 0-24 16,0 0-5-16,0 0-7 15,0 0 2-15,0 0 4 16,3 3-2-16,0 1 4 15,2-3-1-15,-2 2 3 0,-2-3-2 16,1 0 5 0,-2 0 0-16,0 0 6 0,0 0 9 15,0 0-4 1,0 0-8-16,0 0 0 0,0 0-9 16,0 0 0-16,0 3 0 15,0 5-9-15,0 5 3 16,0 6 4-16,-5 8 2 15,-2 3 0-15,1 3 0 16,0 2 0-16,0 2 0 16,3-2 1-16,3-7-1 15,0-8-1-15,4-7-3 0,16-7-3 16,5-5 4 0,6-1-4-16,8-11 7 0,9-15-2 15,-3-7-14-15,-4-4 10 16,-9 2 5-16,-14 1 0 15,-8 5 1-15,-10 2 2 16,0 7-1-16,0 4 0 16,0 7 10-16,-3 4-6 15,0 4-4-15,2 1-1 16,-2 0-8-16,-2 14-2 16,-4 11 8-16,1 7 2 15,1 0 0-15,3 1 0 16,4-6 0-16,0-1 0 15,0-6 0-15,19-4-2 16,12-6 2-16,7-7 0 16,6-3-2-16,-3 0 0 15,-2-13 0-15,-6-11 1 0,-5-5-13 16,-4-5 14-16,-5-1 4 16,-6-1-3-16,-3-1-1 15,-6 0-4-15,-3 5-5 16,-1 4 1-16,2 8-6 15,2 6-17-15,0 4 6 16,1 7 14-16,0 3 10 16,-1 0-5-16,-1 10-6 15,3 14 2-15,-6 6 6 16,0 4-2-16,0 4 5 16,0-1 1-16,0-1 1 15,1-2 0-15,10-5 0 0,-3-4 2 16,-1-4-3-16,-4-4 0 15,-3-6 0-15,0-3 0 16,-6-2 0-16,-9-1 2 16,-7-1 4-16,2 1-5 15,-4-2-1-15,1-1-15 16,-1 1-43-16,3-1-78 16,0-2-173-16</inkml:trace>
  <inkml:trace contextRef="#ctx0" brushRef="#br0" timeOffset="-38049.27">17865 16136 220 0,'0'0'36'0,"0"0"-30"15,0 0-5-15,0 0-1 16,0 0 3-16,0 0 25 0,-39 2 31 16,37-2 16-1,-3-4-1-15,5-1-3 0,0-1-9 16,0-1-24-16,7 0-27 16,21 0-11-16,18 0 0 15,24-3 2-15,29 1 5 16,23-2 8-16,22 2 7 15,18-3 3-15,20-1-9 16,18-2-1-16,22-1-3 16,14-5-6-16,6-2-6 15,-4 1-4-15,-6 1-25 16,-16-1-46-16,-15 6 25 16,-19-1-9-16,-28 3 47 0,-24 1 12 15,-23-2 0-15,-26 3 29 16,-26-5 33-16,-19 3 5 15,-17-1 1-15,-13 6 3 16,-5 1-32-16,-1 1-17 16,0 4-18-16,0 1-4 15,-6 2-8-15,-8 0-48 16,-4 7-53-16,-2 5-66 16,7-6-192-16</inkml:trace>
  <inkml:trace contextRef="#ctx0" brushRef="#br0" timeOffset="-37916.67">21185 15765 733 0,'0'0'0'0,"0"0"-33"16,0 0-67-16,0 0-1 15,0 0-169-15</inkml:trace>
  <inkml:trace contextRef="#ctx0" brushRef="#br0" timeOffset="-36346.7">18897 15134 236 0,'0'0'109'0,"0"0"-67"0,0 0-25 15,0 0-8-15,0 0-7 16,0 0 0-16,6-14 3 15,-6 12 6-15,0 1 2 16,0 0-3-16,0 1-5 16,0 0 3-16,0 0 4 15,0 0-10-15,0 0-2 16,0 0-3-16,0 0 3 16,-1 4 5-16,1 8 5 15,-2 1-2-15,-1 5 9 16,2 6 1-16,-2 1-5 15,1 4-11-15,2 0-1 0,0 0 3 16,0-3-3 0,2-6-1-16,13-3 0 15,4-2-5-15,5-5-9 0,-1-5-19 16,0-2 4-16,-1-3 11 16,-2 0-2-16,-4-8 16 15,-1-8 4-15,-4-3 12 16,-2 0 12-16,-1-1 16 15,1 3-16-15,-1 1-16 16,5 2-6-16,-1 2-2 16,-4-1-5-16,0 2 2 15,-5 2 1-15,-1 1 2 16,-1 2 2-16,-1-2-1 0,0-1 0 16,0 6-1-1,0-2 2-15,0 3 7 0,0 1-6 16,0 1-2-16,0 0-1 15,0 0 4-15,0 0-4 16,0-2 1-16,0 2 11 16,0 0 2-16,0-1 6 15,0 1-1-15,0-1-5 16,0-1 13-16,0 2-5 16,-1 0-21-16,-1 0-1 15,1 0 0-15,-3 0-5 16,1 14 5-16,1-1 2 15,-2 7-2-15,1 1 0 16,-4 4 1-16,0 5-1 16,-1 1 2-16,1 1-1 0,4 0 2 15,3-3-3 1,0-2 2-16,5-6-2 0,17-5 0 16,3-2 1-16,7-5 2 15,1-5-3-15,3-4 0 16,-2 0 2-16,-1-4-2 15,-3-11 1-15,-5 0-1 16,-6-1 0-16,-5 3-7 16,-4 1-70-16,-6-4-68 15</inkml:trace>
  <inkml:trace contextRef="#ctx0" brushRef="#br0" timeOffset="-36191.45">19305 15425 566 0,'0'0'98'16,"0"0"14"-16,0 0-91 15,0 0-21-15,0 0-40 16,0 0-47-16,39 11-102 16</inkml:trace>
  <inkml:trace contextRef="#ctx0" brushRef="#br0" timeOffset="16081.46">17728 16608 144 0,'0'0'98'0,"0"0"-21"15,0 0-59-15,0 0 11 16,0 0 18-16,0 0-37 16,0 0 14-16,0 0-10 15,-20-29-8-15,20 24 10 16,-3 2 6-16,3 0 15 0,-1 0-7 15,-1-1-3 1,0-3 16-16,1 2-19 0,1 0-4 16,0-4-12-16,0 2 10 15,0-3-9-15,0 3 6 16,0-4-11-16,1 2 8 16,4-2 3-16,0 3 6 15,1 1 16-15,-3 0-20 16,3 1 0-16,-5 3-6 15,3-1-6-15,-2 4 1 16,-2 0-6-16,0 0-4 16,0 20-10-16,0 12 8 15,0 16 6-15,-13 10 0 16,-6 9 2-16,-1 1-1 16,2 0 0-16,5-5-1 0,3-8-16 15,3-11-10 1,3-8-1-16,2-11-1 0,1-12 16 15,1-10 7-15,0-3-16 16,14-21 21-16,12-16 0 16,9-9-12-16,5-7-3 15,-2-2 11-15,1 1 2 16,1 4-9-16,-2 6-6 16,-3 5 9-16,-3 8 8 15,-7 11 32-15,-6 4 4 16,-9 8 8-16,-4 7-5 15,-6 1-30-15,0 0-9 0,0 3-11 16,-9 19 11 0,-17 4 2-16,-7 4 3 0,-2-1-5 15,-4-2-11-15,6-4-12 16,5-6 12-16,8-4 3 16,6-4 2-16,4 1 0 15,10-3 3-15,0 1-3 16,7 1 6-16,15 3 7 15,2 0 12-15,4 2 3 16,2 3-3-16,-6 0-11 16,6 3 0-16,-5 0-6 15,-3-1 1-15,-1 3-2 16,-6-1-1-16,-2 1-17 0,-8-2-38 16,-2-5-84-1,-3-4-293-15</inkml:trace>
  <inkml:trace contextRef="#ctx0" brushRef="#br0" timeOffset="17230.31">18250 16791 792 0,'0'0'91'0,"0"0"-91"15,0 0-2-15,0 0 2 16,0 0 5-16,6 104 1 16,-6-69-2-16,0-4-4 15,0-9 0-15,0-8-2 16,0-7-9-16,0-7 6 16,0 0 5-16,6-5 0 15,6-24 0-15,9-7-6 16,6-15-11-16,10 1-30 15,-1-2-38-15,4 7 27 16,-5 11 52-16,-3 9 6 16,-7 18 41-16,-5 7 22 15,-2 0-16-15,-5 12-27 16,0 13-2-16,-7 11-10 16,-3 4 2-16,-3 4-4 0,0 1-3 15,0-1-3-15,0-6 0 16,0-5-9-16,0-6-24 15,0-15-40-15,12-12 3 16,12-6-3-16,9-27-52 16,6-7 8-16,-4-5 54 15,-2 5 63-15,-9 10 89 16,-10 6 79-16,-10 10 0 16,-4 11-30-16,0 1-86 15,0 2-38-15,0 2-14 16,-1 15-5-16,-5 11 4 15,-2 5 1-15,2 1 1 0,-1 4 1 16,5-2-1-16,2-2 0 16,0-3-1-16,6-4 0 15,14-6-2-15,5-8 4 16,8-13-2-16,3 0 9 16,7-30 15-16,-1-9-6 15,2-3-16-15,-6 0 0 16,-9 3-2-16,-10 0 0 15,-7 5-2-15,-8 4-29 16,-4 3 15-16,0 1-9 16,-9 4 3-16,-6 5-21 15,1 8 27-15,3 4 10 16,5 2 6-16,4 3 3 0,2 0 3 16,0 0-6-1,0 0-6-15,9 0 6 0,4 13 1 16,3 2 5-16,-1 3-3 15,1 3 4-15,0 2-4 16,-1-1 0-16,1-1-2 16,-3-4-1-16,-2-5 0 15,-2-2-1-15,-3-4-11 16,0-4-2-16,-4 0 2 16,-2-2 12-16,0 0 3 15,0 0-2-15,0 0-1 16,0-3 0-16,0 3 17 0,0 0-17 15,0 0-3 1,0 1-2-16,8 9 5 0,2 3 1 16,-1 0 1-16,4-1-1 15,-1 0 0-15,3-5-2 16,1-6 0-16,8-1-3 16,4-6 4-16,5-16 1 15,-1-5 4-15,-3-4-3 16,-3-2-1-16,-3 3-1 15,-4 6-19-15,-6 7-27 16,-7 7 18-16,-3 6 28 16,-3 2 36-16,0 2 13 15,0 0-27-15,0 0-8 16,0 0-10-16,0 0-4 16,0 3-2-16,-3 8 2 0,-9 5 0 15,2-1-11 1,2-5-76-16,4-5-120 0</inkml:trace>
  <inkml:trace contextRef="#ctx0" brushRef="#br0" timeOffset="17513.19">19882 16491 854 0,'0'0'113'0,"0"0"-52"0,0 0-56 16,0 0-5 0,0 0-9-16,0 0 9 0,-20 112 2 15,20-64-1-15,0-2-1 16,0 1 0-16,0-5-2 16,0-3-3-16,0-3 1 15,0-3-9-15,-1-7 5 16,-2-2-5-16,1-7-16 15,-1-5-9-15,3-7-16 16,0-5-90-16,0-1-115 16</inkml:trace>
  <inkml:trace contextRef="#ctx0" brushRef="#br0" timeOffset="18409.18">18872 16774 417 0,'0'0'102'16,"0"0"-51"-16,0 0-14 15,91-9 7-15,-66 9-21 0,0 14 10 16,-3 5-21-16,-6 2 5 15,-7 4-9-15,-8 3 1 16,-1 3-5-16,-4 2-4 16,-14-1-7-16,-6-6-98 15,3-6-152-15</inkml:trace>
  <inkml:trace contextRef="#ctx0" brushRef="#br0" timeOffset="18729.37">19225 16749 554 0,'0'0'308'15,"0"0"-240"-15,0 0-68 16,0 0-2-16,0 0 1 16,0 0 1-16,8 49 1 15,1-22 0-15,-1 5 1 16,-2-3-2-16,-1-4-41 16,-1-3-33-16,4-8-46 0,8-7-22 15,7-7-21-15,9-1-48 16</inkml:trace>
  <inkml:trace contextRef="#ctx0" brushRef="#br0" timeOffset="19028.81">19556 16763 474 0,'0'0'311'0,"0"0"-180"15,0 0-65-15,0 0-41 16,0 0-25-16,0 0-6 16,-7 2 3-16,1 24 2 15,3 1-2-15,3-4-6 16,0-2-12-16,0-4 0 15,15-4-20-15,3-7 0 0,9-6-1 16,3 0 25-16,-1-7 10 16,-2-15 6-16,-2-3 0 15,-6-3 2 1,-5 0 2-16,-5 0 6 0,-7-1 23 16,-2 4-6-16,-2 2-1 15,-17 3-7-15,-11 5-13 16,-7 7-5-16,0 5-14 15,4 3-16-15,9 0 2 16,12 16-25-16,12-1-139 16,0 2-308-16</inkml:trace>
  <inkml:trace contextRef="#ctx0" brushRef="#br0" timeOffset="20395.11">20071 16874 721 0,'0'0'89'0,"0"0"-89"0,0 0-9 16,0 0 8-16,0 0 2 15,0 0 0-15,45 9 0 16,-18-9-1-16,2 0 0 16,3-17 0-16,-5-4 1 15,-4-2 5-15,-11-1 20 16,-7 0 2-16,-5 7-17 16,0 1 6-16,-14 4-2 15,-11 2-10-15,-3 7-5 0,-4 3-1 16,9 3-1-1,6 14 2-15,10 9-3 0,7 3-2 16,0 3 2-16,22 3-1 16,10-2-20-16,12-9-13 15,4-10-35-15,3-14-16 16,1 0 26-16,-1-26 62 16,-1-11 10-16,-1-7 36 15,-4-7-5-15,-4-1-11 16,-10 3 10-16,-11 8 1 15,-12 10-12-15,-6 11 4 16,-2 8-4-16,0 8-22 16,0 4-6-16,0 0-1 15,-3 21-10-15,-4 11 9 16,3 9 2-16,1 2-1 0,3-1 1 16,0-4-1-1,0-6-10-15,0-10-7 0,0-8 4 16,0-9 5-16,0-3 1 15,0-2 7-15,-15 0 1 16,-6-2 12-16,-12-3-9 16,-10 3-4-16,-2 2 3 15,4 0-3-15,10 9-1 16,12 6 1-16,12 5-1 16,7 2-3-16,11 0-11 15,24-4-29-15,16-5-37 16,13-10-53-16,7-3-31 15,7-9 165-15,-1-16 22 16,-9-6 40-16,-7-5-6 0,-15-2-3 16,-17 4-11-16,-17 5 17 15,-12 7 22-15,0 5-34 16,-17 4-15-16,-14 6-20 16,-5 7-12-16,2 0-2 15,8 0 2-15,6 18 0 16,3 6-2-16,5 9-2 15,5-1-1-15,7 0-26 16,0-2-4-16,0-7-33 16,13-6-10-16,2-8 52 15,-1-9 2-15,0 0-2 16,-3-2 24-16,-2-9 2 16,-6-2 1-16,-1 6 12 15,-2 2 55-15,0 5 3 16,0 0-23-16,-5 8-38 0,-9 18-9 15,-8 15 12-15,-2 12-5 16,-3 6 3-16,2 3-5 16,1-2-4-16,0-7 1 15,5-11-3-15,1-5 0 16,8-14-2-16,4-8 2 16,2-10 0-16,3-5 0 15,1 0 6-15,0-10 12 16,0-10-18-16,5-4-25 15,8-1-7-15,5 3-34 0,4 1-71 16,4 0-118 0</inkml:trace>
  <inkml:trace contextRef="#ctx0" brushRef="#br0" timeOffset="20743.66">21092 17069 277 0,'0'0'139'15,"0"0"3"-15,0 0-31 16,0 0-51-16,32-72-44 0,-17 48 18 16,-3-1-12-1,0 1-6-15,-5-5-12 0,-4 0-3 16,-3 8 1-16,0 3 1 15,-6 9 3-15,-11 6 13 16,-3 3-19-16,-7 5-2 16,0 17 2-16,5 10 0 15,7 6 1-15,8 8-1 16,7 0 0-16,3-2 0 16,24-6-6-16,8-12-19 15,10-10 17-15,0-11-3 16,7-5-34-16,5 0-80 0,1-17-143 15</inkml:trace>
  <inkml:trace contextRef="#ctx0" brushRef="#br0" timeOffset="21379.97">22016 16828 916 0,'0'0'11'16,"0"0"10"-16,0 0-21 15,0 0-6-15,0 0-8 16,0 0-12-16,24 58 14 0,-36-14 6 16,-10 7 5-16,1 2 1 15,-2-1-3-15,1-9 3 16,5-7-10-16,4-14 3 15,6-10-6-15,4-7 13 16,3-5 1-16,0-13 28 16,4-21-3-16,15-15-26 15,7-7 0-15,-4-6-4 16,2 3-24-16,0 5-50 16,-2 0-49-16,2 10 33 15,3 8 77-15,-2 9 17 16,-1 17 18-16,-6 10 1 15,2 0 15-15,-3 13-25 0,-3 15-3 16,-5 7-6-16,-6 5 9 16,-3-1-4-16,0-2 3 15,-15-4-7-15,-6-3-1 16,-6-4 4-16,0-6-4 16,-1-3 0-16,6-4-7 15,8-5-11-15,10-1-46 16,4-3-57-16,7 0 20 15,16 1 40-15,5 0 61 16,-3-1 83-16,-5 3 14 16,-4 1-20-16,-7-1 8 15,-4 6-25-15,-1 3-29 16,-4 2-27-16,0 2 4 16,-8-3-7-16,-12-2 8 15,-6-2-9-15,0-4-13 0,1-5-14 16,11-3-27-16,5-1 7 15,9 0-7-15,10-14 6 16,26-8-159-16</inkml:trace>
  <inkml:trace contextRef="#ctx0" brushRef="#br0" timeOffset="21928.12">22604 17029 30 0,'0'0'422'0,"0"0"-300"15,0 0-6-15,0 0 38 16,0 0-130-16,0 0-15 0,3-32-8 15,-35 33 0 1,4 13-1-16,10 5 0 0,7 0-1 16,10 7-6-16,1-4-11 15,5-2-8-15,19-9-14 16,5-7-5-16,0-4 4 16,-2-1 26-16,-7-15 10 15,-6-4 5-15,-3 0 1 16,-6 3 13-16,-5 1 13 15,0 6 34-15,0 3-32 16,0 4-13-16,0 3-12 16,0 0-4-16,0 13-13 15,0 8 5-15,0 3 0 16,8-1-11-16,-1-1-32 16,5-6-1-16,6-6-41 0,9-10 11 15,9 0 35-15,3-4 47 16,1-21-1-16,-11-8-55 15,-7-9 56-15,-5-2 0 16,-2 1 50-16,-6 4 11 16,-3 8 0-16,-4 6 12 15,-2 13 37-15,0 5-26 16,0 7-35-16,0 0-46 16,0 14-3-16,0 17-10 15,-6 11 9-15,-11 14 1 16,1 4 3-16,-3-4-3 15,8-10 0-15,5-12-2 0,3-15-4 16,3-9 1-16,0-6 4 16,0-4-3-16,-3 0-13 15,-1-1 0-15,-1-18-157 16,-1-4-216-16</inkml:trace>
  <inkml:trace contextRef="#ctx0" brushRef="#br0" timeOffset="22275.69">23141 17056 535 0,'0'0'94'16,"0"0"-63"-16,104-14 1 0,-62 8-28 16,-3-1-1-16,-4-3 0 15,-2 0-1-15,-7-2-2 16,-9-1 11-16,-12-1 7 15,-5-3 38-15,0 1-23 16,-21 3-28-16,-10 2-2 16,-7 7-3-16,-3 4-1 15,5 0 1-15,2 15 0 16,4 9-4-16,8 11 3 16,4 8 1-16,14 4 0 15,4 3-2-15,14-7-3 16,25-5 2-16,18-3 3 0,15-4 5 15,16-4-2 1,9-5-3-16,0-5-25 0,-9-6-171 16,-20-10-388-16</inkml:trace>
  <inkml:trace contextRef="#ctx0" brushRef="#br0" timeOffset="22941.88">19779 17456 61 0,'0'0'279'16,"0"0"-224"-16,0 0-23 16,0 0 4-16,0 0 10 15,0 0-31-15,-18-1-3 16,70-2 27-16,18 0 30 15,24-1-20-15,21 1-18 16,24 3 3-16,23-4-17 16,23 0-9-16,17 0 1 15,9 1 2-15,11-1-4 16,2 4-1-16,-3-4-5 0,-3 1-1 16,-5 0-3-16,-15 3 3 15,-17 0 5-15,-23-2-3 16,-28 2 1-16,-30-5-2 15,-30 2 2-15,-34-1 3 16,-23-1 3-16,-13-2 28 16,0 3-6-16,-15 0-31 15,-10 4-17-15,-2 0-56 16,0 0-105-16,8 1-160 16</inkml:trace>
  <inkml:trace contextRef="#ctx0" brushRef="#br0" timeOffset="23807.3">23229 16838 363 0,'0'0'50'15,"0"0"-5"-15,0 0-37 16,0 0-5-16,0 0 11 15,0 0-11-15,-32-33 4 16,21 33-2-16,3 0 23 16,-1 0 15-16,-1 0 8 15,-1 13-30-15,-1 4 5 16,-3 3-9-16,2 2-13 0,0-1-2 16,3 1 0-1,4-1 0-15,6-1-2 0,0-1-4 16,2-2-2-1,20-2 6-15,1 1 1 0,2-4 0 16,0 0 2-16,-2-2-2 16,-7-2-1-16,-2 1 0 15,-7-4 0-15,-2 2 0 16,-5 1-1-16,0 1 1 16,0 6 1-16,0-6 1 15,-3 1 1-15,-10 0 5 16,-4 0 8-16,-5-3 2 15,-4 0-1-15,2-5-3 16,2-2-2-16,3 0-6 0,8 0-6 16,5 0-3-16,6-7-34 15,0-2-44-15,0-7-135 16</inkml:trace>
  <inkml:trace contextRef="#ctx0" brushRef="#br0" timeOffset="24117.4">23173 16832 558 0,'0'0'143'16,"0"0"-33"-16,0 0-32 0,0 0-57 15,0 0-21-15,0 0-8 16,-20 0 5-16,8 20 2 15,1 5 1-15,-4 1 0 16,-2 5 0-16,0 3-1 16,-2 5 1-16,1 6 0 15,-2 1 0-15,3-2-3 16,0-5-19-16,1-5-14 16,5-11-27-16,4-7 5 15,2-7 16-15,1-4 13 16,4-1-8-16,0-4 3 15,0 0-11-15,0 0-126 16</inkml:trace>
  <inkml:trace contextRef="#ctx0" brushRef="#br0" timeOffset="24690.06">23141 16920 210 0,'0'0'82'16,"0"0"-4"-1,0 0 14-15,0 0-32 0,0 0-16 16,0 0 0-16,7-66-5 15,-20 54-2-15,-5 6-22 16,-6 2 2-16,-1-1-8 16,-5 5-6-16,0 0-2 15,0 0 0-15,5 5-1 16,-1 4 1-16,4 4-3 16,7 4 1-16,5 7 1 15,10 10-1-15,0 7 1 16,7 9 12-16,19 0-6 0,5-7-3 15,6-8-3-15,-3-14-16 16,-5-6 6-16,-10-6 8 16,-7-4 2-16,-9-4 0 15,-3-1 0-15,0 0 11 16,-13 2 18-16,-13 1-4 16,-8-2-8-16,-2 4 1 15,0-3 3-15,3 3-9 16,1 2-1-16,2 0-5 15,5 0-4-15,4-1-2 16,8-1 0-16,6 0 0 16,5-1-9-16,2-4-32 15,0 0-44-15,17 0-32 16,7 0 24-16,4-10-300 16</inkml:trace>
  <inkml:trace contextRef="#ctx0" brushRef="#br0" timeOffset="24875.85">22926 17112 747 0,'0'0'109'15,"0"0"-97"-15,0 0-12 16,0 0-4-16,0 0 4 15,0 0-44-15,7 68-72 16,-2-58-138-16</inkml:trace>
  <inkml:trace contextRef="#ctx0" brushRef="#br0" timeOffset="-202671.96">8249 7132 156 0,'0'0'83'0,"0"0"-17"16,0 0 14-16,0 0-30 15,0 0-2-15,0 0 4 16,0 0-21-16,0 0 11 16,0-61-8-16,0 57 1 15,0-2-1-15,0-1 1 16,0 3 2-16,0-1-16 16,0-2-13-16,0 4-2 0,0 2-3 15,0 0-3-15,0 1 0 16,0 0-16-16,0 0-43 15,1 17 13-15,8 7 46 16,-3 6 1-16,2 5-1 16,-1-1-6-16,2-3-15 15,-2-2 11-15,4-6-10 16,1-5 8-16,4-7 12 16,8-5 0-16,16-6 6 15,17-9 9-15,13-23-5 0,11-11-3 16,-1-3-2-1,-8 0-1-15,-13 5-4 0,-15 12 6 16,-10 8-6-16,-15 8 0 16,-5 5-1-16,-8 4 1 15,-6 1-4-15,0 3-46 16,0 0-108-16,-15 15 5 16,-13 7 90-16</inkml:trace>
  <inkml:trace contextRef="#ctx0" brushRef="#br0" timeOffset="-201373.77">9068 7195 345 0,'0'0'104'0,"0"0"-104"16,0 0 0-16,0 0 1 16,0 0 5-16,0 0 14 15,28 21 6-15,-9-18 1 16,-1-2 6-16,3-1 2 15,3 0-9-15,1 0-4 16,6-13-3-16,2-11 7 16,2-3-15-16,-1-12-9 15,-1-4-2-15,-8-3-39 16,-4-4 23-16,-12 1 16 0,-9 3 2 16,0 1 12-1,0 4 15-15,-12 6-8 0,-1 10 25 16,1 6 10-16,9 11-35 15,-1 3 4-15,4 5-25 16,0 8-26-16,0 28 7 16,13 23 19-16,3 21 0 15,1 19 1-15,-4 13-1 16,-4 4 0-16,-9-6 0 16,0-11-29-16,0-22-24 15,-11-13-4-15,-2-18 52 16,-2-12 5-16,2-10-10 15,4-11 5-15,2-10-1 16,-1-3 6-16,3-17 26 0,5-23-26 16,0-16-43-16,5-13-47 15,14-6 83-15,-3-1 7 16,3 2 57-16,1 12 22 16,5 11-42-16,3 15-16 15,3 17-13-15,3 12-8 16,-1 7-4-16,-2 1-3 15,-1 24 0-15,-10 14 0 16,-4 6-2-16,-13 4 3 16,-3-5 0-16,0-5 3 15,-9-10 1-15,-7-9 4 16,-8-6 0-16,-3-2 6 16,-7-5-2-16,-7-6 0 0,-1-1 2 15,2 0 0-15,9-8-8 16,13-1 0-16,15 1-19 15,3-2-64-15,31 0-221 16</inkml:trace>
  <inkml:trace contextRef="#ctx0" brushRef="#br0" timeOffset="-200834.66">9805 7319 689 0,'0'0'0'0,"0"0"-1"16,0 0-10 0,-9 76 11-16,9-40 0 0,0-1 1 15,0-6 0-15,13-8-1 16,3-10-7-16,4-9 7 16,3-2 9-16,7-12 26 15,3-18-11-15,1-10-6 16,-4-1-5-16,-9-2 5 15,-7 4-4-15,-14 0 8 16,0 4-5-16,-14 3-12 16,-12 7-5-16,3 9-1 15,7 7-3-15,8 4 4 16,8 5-3-16,0 0-57 16,0 0-61-16,2 0-59 0,17 0 126 15,11-6 53-15,9-11 2 16,1-11 4-16,-3-6-1 15,-3-4 15-15,-7-3 43 16,-8 3 4-16,-5-1 38 16,-8 7-8-16,-4 8-17 15,-2 7-40-15,0 10 9 16,0 6-19-16,0 1-29 16,0 14-7-16,0 28-48 15,0 22 44-15,0 15 11 16,0 10 0-16,0-2 0 15,-8-7-10-15,-4-7-11 16,8-14-25-16,4-16-23 0,0-11 13 16,0-15-54-16,0-15-45 15,0-3-214-15</inkml:trace>
  <inkml:trace contextRef="#ctx0" brushRef="#br0" timeOffset="-200609.64">10078 7198 617 0,'0'0'91'0,"0"0"-81"16,0 0-9-16,0 0 2 0,0 0 11 15,0 0 17-15,0 5-4 16,12-4-21-16,18 2-2 15,9 2 0-15,9-1-4 16,0 0-69-16,-5-4-144 16</inkml:trace>
  <inkml:trace contextRef="#ctx0" brushRef="#br0" timeOffset="-199791.1">10349 7403 241 0,'0'0'159'0,"0"0"-116"16,0 0 54-16,0 0-19 16,0 0-37-16,88-58-18 15,-74 35-2-15,-7 0 20 16,-7-2 32-16,0 5-18 15,0 4-37-15,-5 8-15 16,1 7 6-16,2 1-8 16,1 0-1-16,1 17-59 15,0 11 29-15,0 9 27 16,7 2-21-16,11-3 8 16,5-9-45-16,3-11 1 15,1-12 32-15,1-4 28 0,2-4 7 16,0-17 3-16,-6-4 4 15,-4-1 5-15,-9 1 13 16,-5 4 33-16,-4 6-32 16,-2 7-18-16,0 5 14 15,0 3-29-15,1 0-4 16,7 0-74-16,4 10-15 16,1 6 93-16,6 4 0 15,2-6-1-15,2 1-2 16,1-6 3-16,-2-7 0 0,-4-2 2 15,-2 0 3-15,-2-8 1 16,-1-5 11-16,-7 1 18 16,-1-1 4-1,-5 4-23-15,3 1 3 0,-2 6 18 16,-1 2-37-16,5 0-6 16,8 0-42-16,2 5-31 15,13 9 70-15,10 0-26 16,6-1 8-16,3-5 4 15,2-7-37-15,-4-1 24 16,1-11 30-16,-6-17 4 16,-2-9-7-16,-6-8 9 15,-11 0 10-15,-6-1 30 16,-13 3 6-16,-2 1 42 0,-10 3 36 16,-10 6-60-16,-1 11-23 15,10 10-9-15,5 7-31 16,4 5-1-16,-3 14-18 15,-3 21-53-15,1 17 71 16,-4 16 0-16,0 5 0 16,3 3-1-16,7-4-2 15,1-7-19-15,7-15-20 16,14-11-33-16,-4-16 22 16,-1-14-44-16,-4-9-46 15,1-10-194-15</inkml:trace>
  <inkml:trace contextRef="#ctx0" brushRef="#br0" timeOffset="-199595.63">11001 7230 642 0,'0'0'0'15,"0"0"-13"-15,0 0 13 16,119 23 9-16,-75-23 12 15,12 0 7-15,1 0-14 16,1-8-6-16,-3-1-8 0,-10 2-39 16,-9 2-131-1</inkml:trace>
  <inkml:trace contextRef="#ctx0" brushRef="#br0" timeOffset="-198692.7">11559 7363 536 0,'0'0'112'15,"0"0"-82"-15,71-77 14 16,-48 48-11-16,-3 1-5 0,-6 1-3 15,-5 4 24 1,-5 7-9-16,-4 2-13 0,0 8-16 16,0 4-1-16,0 2-10 15,0 0-4-15,0 13-25 16,-7 16-8-16,-7 15 36 16,1 7 1-16,1 4-8 15,6-2-28-15,6-7 15 16,0-12-59-16,30-17 10 15,18-17 50-15,17 0 20 16,7-27 9-16,2-9-2 16,-11-1-2-16,-17-6 4 15,-11 5 37-15,-16-1 27 16,-12 5-34-16,-7 5 7 0,0 11-20 16,-1 10-20-16,-7 8-6 15,-2 0-9-15,-5 16-52 16,-9 14 48-16,-1 13 3 15,-2 2-10-15,2 4 0 16,7-8-16-16,10-11-31 16,8-11 20-16,0-12 31 15,14-7 16-15,11 0 30 16,2-15 8-16,1-9-13 16,-1-5 24-16,-6-1-19 15,-2-1-7-15,-2 5 1 16,-7 4-5-16,-2 8 1 15,-4 7-7-15,-2 7-13 0,5 0-22 16,1 7-79-16,-1 12 100 16,5 10-13-16,0 5-9 15,7 1-5-15,5-1-15 16,3-7-29-16,3-11-21 16,2-12 41-16,0-4 46 15,-2-4 6-15,-5-18 5 16,-2-10-5-16,-4-8-8 15,-2-8-61-15,-3-9-130 16,-3-2 48-16,-9 1 151 16,0 2 76-16,-2 2 218 15,0 2-101-15,0 7-27 16,0 11-23-16,0 12-61 16,0 16-53-16,0 6-29 15,0 6-13-15,3 28-71 0,6 19 71 16,-3 17 11-16,-1 15 3 15,-1 5-2-15,4-1-13 16,8-5-6-16,5-18-33 16,-2-14 13-16,1-17-61 15,-13-13 18-15,-2-13 9 16,-5-9-110-16</inkml:trace>
  <inkml:trace contextRef="#ctx0" brushRef="#br0" timeOffset="-198479.22">11821 6688 701 0,'0'0'0'0,"0"0"-66"16,0 0-14-16,0 0 79 15,0 0 1-15,0 0 2 16,83 76-2-16,-63-47-55 16,1-4-88-16</inkml:trace>
  <inkml:trace contextRef="#ctx0" brushRef="#br0" timeOffset="-197691.9">13391 7040 863 0,'0'0'54'16,"0"0"-54"0,0 0-16-16,21 75 14 0,-17-13 1 15,-4 6 1-15,0-5 0 16,-2-7-1-16,-7-14-3 15,3-17-5-15,3-11 9 16,0-7 0-16,3-5 2 16,-3-2 2-16,-1-1 7 15,-2-21 19-15,0-15-30 16,1-10-9-16,5-4 5 16,0 3-14-16,24 3 17 15,12 10-9-15,10 11-29 16,9 9-5-16,2 6-80 0,-3 6 23 15,-9 1-10 1,-7 2 13-16,-8 0-7 0,-10 0 19 16,-3 0 15-16,-8 0 49 15,-6 0 22-15,-2 0 79 16,-1-3 90-16,0 1-13 16,0 1 0-16,0 1-7 15,0 0-75-15,0 0-61 16,0 0-13-16,0 23-36 15,0 11 36-15,0 16 0 16,-1 4 0-16,-2-5 0 16,3-7-21-16,0-12-33 15,2-11-16-15,14-12-1 16,4-7-47-16,5-22-130 16</inkml:trace>
  <inkml:trace contextRef="#ctx0" brushRef="#br0" timeOffset="-197549.2">13857 6799 617 0,'0'0'0'16,"0"0"-70"-16,0 0 49 16,83 86-92-16,-53-46-62 15</inkml:trace>
  <inkml:trace contextRef="#ctx0" brushRef="#br0" timeOffset="-196976.67">14230 6984 472 0,'0'0'210'16,"0"0"-101"-16,0 0-53 16,0 0-44-16,0 0-12 15,0 0-9-15,-88-10 1 16,70 51 6-16,2 12 2 15,8 3-1-15,7-2 0 16,1-5-1-16,12-8 1 16,10-10-5-16,-1-8 6 15,-8-10 4-15,-7-8-2 16,-4-5-1-16,-2 0 5 16,-5 0 7-16,-20 0 2 15,-11-4-15-15,-4 0-15 0,1 0-3 16,11 1 12-16,11 0-7 15,11 3-9-15,6 0-34 16,0-3-41-16,26-3 56 16,11-5 41-16,14-13 1 15,8-9 5-15,7-10 0 16,2-6 6-16,-2-4-11 16,-9 0 13-16,-14 2-6 15,-17 3 11-15,-15 2 13 16,-11 3 45-16,0 6-45 15,-4 11-12-15,-6 10 39 16,2 7-31-16,4 9-28 0,-6 8-5 16,-4 27-32-16,-9 19 36 15,1 19 1-15,-2 10 0 16,6 2 0-16,9-4 0 16,3-14 0-16,6-13-8 15,0-13-4-15,0-16 0 16,0-9-12-16,3-9 14 15,9-7-4-15,12-5 9 16,16-26 0-16,14-15-176 16,1-9-240-16</inkml:trace>
  <inkml:trace contextRef="#ctx0" brushRef="#br0" timeOffset="-196545">14624 7071 435 0,'0'0'137'0,"0"0"20"0,0 0-80 15,0 0-54-15,0 0-10 16,0 0-13-16,-3-36-15 15,-6 54-28-15,-4 7 40 16,0 4 2-16,1 3 0 16,4-1-1-16,5-2-29 15,3 0 14-15,0-5 11 16,16-5-17-16,15-5 11 16,13-10 12-16,10-4 4 15,5-7-1-15,1-18-2 16,-5-8 3-16,-10-3-2 15,-11-3 18-15,-13 2 45 0,-15 3-26 16,-6 1-39 0,0 3-5-16,-12 10-12 0,-6 4 2 15,3 7-3-15,2 6 1 16,4 3-5-16,1 0-22 16,2 22 16-16,-3 7-11 15,3 7 33-15,3 8 4 16,3-1 2-16,0-1 11 15,0-5 8-15,2-7 1 16,-2-9-12-16,0-6 9 16,0-2-5-16,-14-4 4 15,-8-1 5-15,-3 1 0 16,-7 1-14-16,2 0-7 16,0-3-63-16,10-7-159 15</inkml:trace>
  <inkml:trace contextRef="#ctx0" brushRef="#br0" timeOffset="-196385.61">14898 7311 597 0,'0'0'168'16,"0"0"-95"-16,0 0-61 15,0 0-12-15,0 0-71 16,0 0-49-16,-30 25-32 15,20-25-191-15</inkml:trace>
  <inkml:trace contextRef="#ctx0" brushRef="#br0" timeOffset="-144679.55">8138 8224 337 0,'0'0'103'16,"0"0"4"-16,0 0-41 15,0 0-24-15,0 0 0 16,0 0 2-16,0 0-12 15,0 0 4-15,0-42-15 16,0 42-11-16,0 0-4 16,0 0-5-16,0 0-1 0,0 0-1 15,0 0-5-15,0 0-1 16,0 3-8-16,4 11 8 16,0 5 7-16,0 3 2 15,-2 3-2-15,2-4 1 16,1-1-1-16,-2-4 0 15,2-2-6-15,0-1-2 16,3-6-8-16,4-2 10 16,2-5-8-16,10 0 14 15,9-8-1-15,12-18-2 16,10-10-7-16,2-6 7 16,-1-4 3-16,-6-1 2 15,-7 3 21-15,-10 7-12 16,-11 11 15-16,-8 8-16 0,-8 7-4 15,-3 4 0-15,-3 6 1 16,0 1-7-16,0 0 0 16,0 0-32-16,0 0-32 15,-3 19-60-15,-11 6 92 16,-5 0-86-16,-1-5-199 16</inkml:trace>
  <inkml:trace contextRef="#ctx0" brushRef="#br0" timeOffset="-139317.91">9178 7911 235 0,'0'0'79'15,"0"0"-30"-15,0 0 15 16,0 0 4-16,0 0-27 15,0 0-3-15,-2-26 9 16,1 24-9-16,-1 0 2 16,1-1-18-16,1 2 12 15,0-2-20-15,-2-1-11 16,2 4 13-16,0-3 0 16,0 1-3-16,-1-2 6 0,-2 1-9 15,3 2-6 1,0 0 2-16,0 1 3 0,0 0-1 15,0 0 0-15,0 0-6 16,-1 0 1-16,1 0-3 16,0 0-5-16,0 14-10 15,0 18-3-15,0 20 15 16,0 14 3-16,0 9 0 16,0 1 3-16,0-2-1 15,-2-6-2-15,-1-9 0 16,2-9 1-16,-2-13 0 15,3-9-1-15,0-9 0 16,0-7 1-16,0-4-1 16,0-3-1-16,0-5-3 15,0 0 2-15,14-23-33 0,0-8-195 16,-2-10-188-16</inkml:trace>
  <inkml:trace contextRef="#ctx0" brushRef="#br0" timeOffset="-138901.87">9096 7874 323 0,'0'0'27'16,"0"0"44"-16,0 0-23 15,0 0-44-15,0 0 6 16,0 0 1-16,104-24-5 16,-71 32 2-16,3 8-4 15,0 5-2-15,-5 4-1 16,-7 4-1-16,-9 1-1 15,-8 3 1-15,-7-2 0 16,0-1 0-16,-2-5 1 16,-15-2 9-16,-7-4 19 0,-6-2 7 15,-3-3 6 1,-1-3-17-16,1 0-8 0,5-3-3 16,3 2-14-16,11 2-2 15,8-4-122-15,6-4-133 16</inkml:trace>
  <inkml:trace contextRef="#ctx0" brushRef="#br0" timeOffset="-137519.03">9357 8226 606 0,'0'0'0'0,"0"0"-10"16,0 0 10-16,0 0 10 15,86 73 13-15,-75-49-6 16,-4 4 9-16,-4-3-14 15,-1-3-2-15,-2-1-1 16,0-7-4-16,0-3 1 0,0-6-4 16,0-3 4-1,0-2 2-15,-6 0 47 0,-5-12 8 16,-3-16-63 0,3-2-6-16,8-6-7 0,3-1 10 15,11 3-20-15,14 3 5 16,11 3-4-16,-2 4-17 15,-1 9 26-15,-6 4 13 16,-3 6-1-16,-8 5 0 16,-6 0-7-16,-1 1 3 15,0 9 5-15,-1 6 5 16,-3 4 9-16,2 5-4 16,-4 5-6-16,0 2 0 15,-2-1 1-15,3-3-1 0,1-8-1 16,-1-8 0-16,-2-8-2 15,4-4 6-15,5 0 10 16,5-18 19-16,3-12-19 16,-2-5-12-16,-6-5 0 15,-11 0-1-15,0 0 6 16,-13-2-1-16,-11 2-9 16,-4 6 0-16,4 3 0 15,2 7-5-15,11 5-11 16,7 0 12-16,4-1-1 15,33-2-46-15,14-6 4 16,13-1 12-16,3 1-8 16,-5 2 29-16,-13 5 14 0,-13 6 3 15,-15 6 39 1,-10 5 35-16,-4 4-8 0,-3 0-55 16,0 13-14-16,-7 23 0 15,-13 18 4-15,-10 21 11 16,-4 9-9-16,2 3-6 15,7-8 2-15,8-20-2 16,9-18 0-16,7-17 0 16,1-12-2-16,0-7 2 15,0-5 0-15,3 0 5 16,15-24 15-16,7-10-12 16,2-3-8-16,-5 4-6 0,-7 8 3 15,-3 8 3-15,-7 8 5 16,0 7 5-16,2 2-10 15,1 0-2-15,3 15-2 16,1 11 3-16,-5 2-4 16,-4 5 2-16,-3-4 3 15,0-2-1-15,-3-4 0 16,-10-3-6-16,-1-6 3 16,-2-2-10-16,-3-5 1 15,-1-6-6-15,-1-1-1 16,3 0-2-16,5-12 17 15,10-2 1-15,3-3 0 16,16-2-57-16,19 1-30 16,6-1 37-16,5 2 15 15,-2 2 17-15,-8 2 22 0,-8 4 6 16,-7 4 41 0,-12 1 29-16,-3 4-36 0,-4 0 1 15,-2 0-13-15,0 0-16 16,0 4-12-16,0 10 2 15,-6 4 5-15,2-1-5 16,4-3 1-16,0-6-3 16,0-4-22-16,8-4 8 15,13 0 14-15,6-8 0 16,1-13-33-16,-3 1 6 16,-7-3 27-16,-6 6 6 15,-6 1 47-15,-4 3 13 0,-2 4-8 16,0 6-20-16,0 0-15 15,0 3-12-15,0 0-11 16,0 0-10-16,0 19-12 16,0 6 22-16,-5 6 2 15,5-2-2-15,0-1-2 16,0-10-1-16,12-5-3 16,7-6-5-16,1-7 5 15,5 0-12-15,4-1-32 16,-1-18-115-16,-4-2-476 15</inkml:trace>
  <inkml:trace contextRef="#ctx0" brushRef="#br0" timeOffset="-136880.75">10238 8191 432 0,'0'0'60'0,"0"0"2"16,0 0-58-16,0 0-4 15,0 0-5-15,-104-18-12 0,80 27-13 16,8 6-15-16,2 4-39 15,9 3-69-15</inkml:trace>
  <inkml:trace contextRef="#ctx0" brushRef="#br0" timeOffset="-136221.14">10516 7903 723 0,'0'0'72'0,"0"0"-40"15,0 0-32-15,0 0-32 16,0 0 32-16,-35 117 0 15,32-56 1-15,0-1 3 16,1-5-1-16,0-11 0 16,2-10-3-16,0-8 5 15,0-11-3-15,0-7 1 16,7-6-3-16,6-2-7 16,7-11 3-16,6-12-28 0,-2-2-46 15,-3 2 72 1,-7 4 6-16,-6 8 6 0,-4 4 36 15,0 7 18-15,0 0-60 16,1 5-5-16,0 16 0 16,-5 9 1-16,0 8 4 15,-18 1 5-15,-4 0-1 16,2-3 1-16,4-11-1 16,6-7-2-16,3-8-1 15,2-7 0-15,3-3 3 16,2 0 1-16,0-14 1 15,0-15-6-15,9-5-16 16,12-4 8-16,6 0 3 16,2 1-7-16,6 4-38 15,0 7-19-15,-5 6 24 0,-4 9 32 16,-11 6 13-16,-4 5 0 16,-7 0-2-16,-1 2-5 15,-3 12 7-15,0 4 10 16,0 3 2-16,0-1-5 15,0-1-2-15,1-2-4 16,7-3-1-16,1-4-45 16,3-8-73-16,3-2-128 15</inkml:trace>
  <inkml:trace contextRef="#ctx0" brushRef="#br0" timeOffset="-136038.11">10783 7827 851 0,'0'0'21'0,"0"0"39"15,0 0-60-15,0 0-6 16,0 0-93-16,0 0 93 16,81 41-93-16,-53-9-137 15</inkml:trace>
  <inkml:trace contextRef="#ctx0" brushRef="#br0" timeOffset="-135659.41">10919 7903 850 0,'0'0'58'0,"0"0"-7"15,0 0-51-15,0 0-9 16,-6 119 9-16,6-54 1 15,10 1-1-15,0-6-1 16,0-10-36-16,3-7 3 16,6-13-36-16,5-11-18 15,6-16 36-15,6-3-35 16,-2-20 14-16,-1-11 12 16,-6-4 61-16,-10 1 2 15,-6 3 114-15,-8 2 32 16,-1 7-44-16,-2 7-22 0,0 7-18 15,0 6-23-15,1 2-41 16,0 0-7-16,4 8-11 16,4 11 18-16,0 8-1 15,0 1-3-15,3-1-15 16,-2-4 5-16,-2-4-29 16,-2-8-37-16,-1-10-3 15,0-1-63-15,-2-15-278 16</inkml:trace>
  <inkml:trace contextRef="#ctx0" brushRef="#br0" timeOffset="-135492.84">11123 7833 893 0,'0'0'8'15,"0"0"-3"-15,0 0-5 16,0 0-32-16,0 0 13 15,97 46-96-15,-66-23-51 16,2-9-94-16</inkml:trace>
  <inkml:trace contextRef="#ctx0" brushRef="#br0" timeOffset="-134952.17">11380 7897 568 0,'0'0'172'0,"0"0"-44"16,0 0-76-1,0 0-52-15,0 0 0 0,-22 92-2 16,19-35 4-16,3 1-1 16,0-5-1-16,0-4-2 15,16-12-29-15,8-13-12 16,10-11 6-16,2-13-15 16,4-6 34-16,-2-21 5 15,-6-5-19-15,-8-4 32 16,-12 5 2-16,-9 3 57 15,-3 5-5-15,0 7 7 16,0 6-28-16,0 9-5 16,0 1-28-16,0 8-6 0,0 16 4 15,0 7 1-15,0 4 1 16,0 3-8-16,6-1-12 16,10-6-10-16,2-9-4 15,-2-10-19-15,-4-9-6 16,2-3 38-16,-2-10 21 15,1-14 1-15,-3-4 5 16,-5 0 17-16,-5 3 16 16,0 5 2-16,0 7 31 15,0 7-17-15,0 3-20 16,0 3-32-16,-3 6-3 16,-2 20-12-16,-1 12 12 0,-2 10 1 15,0 8 1 1,2 5-2-16,6 7-4 0,8-2-4 15,19-4-2-15,-2-11-22 16,-4-16-31-16,-12-13-24 16,-5-16-13-16,4-6 2 15,3-18 16-15,6-24-378 16</inkml:trace>
  <inkml:trace contextRef="#ctx0" brushRef="#br0" timeOffset="-134737.83">11563 7922 581 0,'0'0'8'0,"0"0"-1"16,119-25 13-16,-55 18 6 15,11 0-17-15,0-1-3 16,-4 3-6-16,-8 0 0 15,-12 3-71-15,-10-3-105 16</inkml:trace>
  <inkml:trace contextRef="#ctx0" brushRef="#br0" timeOffset="-87452.53">12252 8382 200 0,'0'0'175'0,"0"0"-91"16,0 0-23-16,0 0-16 15,0 0-16-15,0 0-19 16,0 0 2-16,0-65 15 0,0 56-8 16,0 0 0-16,3-1 4 15,-1 0 6-15,1-2 38 16,-3 5-29-16,1-1-23 16,-1 3 5-16,0 3-10 15,0 2-10-15,0 0-2 16,0 0-31-16,0 15-31 15,0 14 64-15,-13 12 0 16,-4 7 0-16,-2 1-31 16,-2-3-33-16,0-5-83 15,8-17-23-15</inkml:trace>
  <inkml:trace contextRef="#ctx0" brushRef="#br0" timeOffset="-86995.81">12563 8047 407 0,'0'0'102'15,"0"0"-50"-15,0 0 22 16,0 0-30-16,0 0-16 16,0 0-27-16,29-15 1 15,1 12-2-15,10 0 6 0,5 0-6 16,4-2-1-16,4 0-28 15,0-5-72-15,-1-2-95 16</inkml:trace>
  <inkml:trace contextRef="#ctx0" brushRef="#br0" timeOffset="-86087.34">12640 7954 91 0,'0'0'505'0,"0"0"-505"15,82-1 0-15,-42-3 5 0,2-3 11 16,3-3-11-16,-2-3 1 16,2-3-4-16,-3-2 2 15,-5-2-3-15,-6 1 0 16,-10-3 0-16,-10 0 4 15,-9-1 15-15,-2 2 7 16,0 1-5-16,-12 3-8 16,-4 6 23-16,4 4-12 15,3 6 9-15,6 1-34 16,3 6-5-16,0 21-32 16,0 15 36-16,0 10 1 15,11 16 0-15,0 14 0 16,1 6 2-16,-2-4-2 0,-6-9 3 15,-2-16-2 1,-2-16-1-16,0-10 1 0,0-8 1 16,-5-8-1-16,-9-8 3 15,-3-4-1-15,-5-5 7 16,-1 0-5-16,-4-14-5 16,0-11-24-16,2-4-7 15,3-5 18-15,11 2 8 16,9 2-9-16,2 3 7 15,16 2-24-15,10 2 13 16,6 2 2-16,1 4 15 16,1 8 1-16,-6 4 3 0,0 5 0 15,1 0 4 1,-1 2-5-16,2 13 4 0,-2 5 0 16,-2 3-5-16,-1-1 0 15,-8-2-1-15,-4-8-9 16,-4-3 9-16,-6-6 5 15,-2-3-1-15,-1 0 17 16,0-9 83-16,2-11-75 16,-2-6-29-16,3-3 0 15,1 7 10-15,2 4-7 16,1 7-3-16,6 6 0 16,4 5-8-16,6 0 3 15,-2 6-1-15,3 9-2 0,-1 3-9 16,-3-1-10-16,0-3 4 15,-1-3 3-15,-6-5-11 16,0-6 25-16,-1 0 6 16,2-12 35-16,-2-7-18 15,-3-1 4-15,-5 0 37 16,0 4-29-16,-3 6-13 16,-1 5-9-16,2 5-7 15,3 0-33-15,6 10-82 16,5 14 112-16,8 2-1 15,4 4-20-15,11-3-9 16,3-5-40-16,2-8 11 16,-2-10-72-16,-1-4-127 15</inkml:trace>
  <inkml:trace contextRef="#ctx0" brushRef="#br0" timeOffset="-85637.8">14024 8061 462 0,'0'0'152'0,"0"0"51"16,-27-72-110-16,18 65-9 15,8 7-51-15,1 0-33 16,-2 21-21-16,1 18-8 16,-1 16 27-16,2 9 1 15,0 10 1-15,6 8 0 16,15 1 1-16,0-1-1 16,-10-13 3-16,-11-13-1 15,0-14-2-15,0-13-5 16,-8-14-4-16,5-10 1 0,3-5 8 15,0-16 6 1,0-19-6-16,3-19-44 0,6-13-23 16,0-12 7-16,-2-4-51 15,-5-4 51-15,-2 7 40 16,0 7 20-16,0 7 0 16,0 17-1-16,5 14-4 15,8 17-5-15,3 15 10 16,-1 3 8-16,2 19-8 15,-1 15 6-15,-2 7 12 16,-4 5 2-16,-4-1 1 16,-6-4-11-16,0-6-7 0,0-6 3 15,-9-9 0-15,-6-4 2 16,-7-6 7-16,-1-6-4 16,-5-4 2-16,-6 0-13 15,-2 0-24-15,6-10-44 16,12 1-9-16,18-3-65 15</inkml:trace>
  <inkml:trace contextRef="#ctx0" brushRef="#br0" timeOffset="-84897.62">14424 8073 528 0,'0'0'100'15,"0"0"-27"-15,0 0-43 0,0 0-30 16,0 0-1-16,0 0 1 16,-40 62 6-16,29-32-6 15,7-2 2-15,4-3 1 16,0-7-2-16,4-7-1 16,15-6-2-16,5-5-2 15,6-7-5-15,6-20-24 16,-2-9 6-16,-6-6-8 15,-8-1-5-15,-11 2 40 16,-9 8 52-16,0 8 5 16,0 10 29-16,0 10-27 15,0 5-12-15,0 0-47 0,0 3-28 16,4 14 1-16,10 5 27 16,5 0 0-16,1-6-1 15,2-7-1-15,0-6 2 16,1-3 1-16,-5 0-1 15,-5-5 1-15,-3-3 2 16,-10 1 0-16,0 2 11 16,0 2 12-16,-17 1-26 15,-7 2-4-15,-5 0-1 16,1 17 2-16,3 7 2 16,4 2-3-16,4 8-1 15,4 4-5-15,6 1 1 16,7-4-2-16,4-8-23 15,38-10-24-15,26-15 13 0,19-2 7 16,13-19-11-16,0-16-59 16,-12-11-36-16,-11-4 84 15,-17-4 60-15,-20-2 63 16,-19 3 24-16,-21 4-26 16,-6 7-21-16,-29 5 44 15,-9 6-47-15,-3 7 38 16,8 11 0-16,12 8-54 15,10 5-21-15,4 8-2 16,4 26-8-16,0 16 9 16,2 18-2-16,4 7 3 0,3-5 0 15,0-4 2-15,0-15-1 16,13-11-1-16,2-5 0 16,4-9-20-16,1-4-21 15,-2-10-30-15,-6-10-60 16,-7-2-125-16</inkml:trace>
  <inkml:trace contextRef="#ctx0" brushRef="#br0" timeOffset="-84717.94">15046 8056 871 0,'0'0'29'0,"0"0"18"16,0 0-43-16,0 0-4 15,107-45-1-15,-63 43 1 16,-4 2-23-16,-2 0-33 16,-8 0-65-16,-10 0-141 15</inkml:trace>
  <inkml:trace contextRef="#ctx0" brushRef="#br0" timeOffset="-83988.77">14407 8068 194 0,'0'0'113'16,"0"0"25"-16,0 0-28 16,0 0-20-16,0 0 5 15,0 0-60-15,-4-48-19 16,-2 48-16-16,0 0-4 15,-6 3-5-15,-5 16 3 16,-2 4-1-16,2 7 6 16,1 1-18-16,7 1 5 0,4 3 4 15,5-2-1 1,0-7-7-16,13-8-31 0,17-12-50 16,10-6 73-16,6-10 6 15,-1-13-18-15,-6-9-15 16,-9-1 53-16,-12 1 9 15,-6 3 45-15,-11 2 30 16,-1 8 25-16,0 5 8 16,-9 7-77-16,-5 6-24 15,1 1-16-15,1 2-6 16,3 20 1-16,2 7 0 16,4 5 5-16,3 6 0 15,0-3 0-15,6-5 0 0,15-8 0 16,4-7-32-1,6-7-10-15,4-7-18 0,-4-3-101 16</inkml:trace>
  <inkml:trace contextRef="#ctx0" brushRef="#br0" timeOffset="-83832.31">14580 8235 769 0,'0'0'124'16,"0"0"-63"-16,0 0-61 16,0 0-23-16,0 0-71 0,0 0 38 15,51 42-184-15</inkml:trace>
  <inkml:trace contextRef="#ctx0" brushRef="#br0" timeOffset="-82885.37">14436 8051 229 0,'0'0'142'15,"0"0"-74"-15,0 0-68 16,0 0 1-16,0 0 4 16,0 0 4-16,-30 39-2 15,30-27 12-15,0 4 10 16,0 2-7-16,0 3-11 16,9 1-4-16,6 3-3 15,-2-1-4-15,1-2-18 16,-5 0-70-16,-5-5-55 0,-4-5-110 15</inkml:trace>
  <inkml:trace contextRef="#ctx0" brushRef="#br0" timeOffset="-82704.96">14491 8300 487 0,'0'0'195'0,"0"0"-35"15,0 0-92-15,0 0-37 16,0 0-31-16,0 0-39 16,4 1-3-16,1 26 0 0,-3 3-75 15,-1-5-109-15</inkml:trace>
  <inkml:trace contextRef="#ctx0" brushRef="#br0" timeOffset="-81939.51">14375 8135 362 0,'0'0'77'0,"0"0"-11"16,0 0 2-16,0 0-2 16,0 0-30-16,0 0-26 15,3-45-8-15,-3 36 4 16,-5-1 1-16,-4 0-4 0,-4 2 21 15,1 0-17-15,-1 2-4 16,0-1-1-16,0 4-2 16,-1 0 0-16,3 3-3 15,-3 0-15-15,5 0 1 16,2 0 8-16,-2 13 4 16,3 4-1-16,2 5 3 15,2 7-1-15,2 3 3 16,0 2 1-16,0 1 2 15,0-3-2-15,5-2 3 16,2-7-3-16,5-9-1 16,1-6-10-16,7-6 3 0,0-2-36 15,2 0-15 1,-2-11-35-16,1-6-111 0</inkml:trace>
  <inkml:trace contextRef="#ctx0" brushRef="#br0" timeOffset="-81707.08">14424 8176 195 0,'0'0'75'15,"0"0"88"-15,0 0-42 16,0 0-50-16,0 0-23 16,0 0-17-16,0-55-16 15,0 55-15-15,0 0-20 16,0 0-22-16,0 0 19 16,0 3 23-16,0 8 0 15,0 0 1-15,1 1 3 16,-1 6 7-16,2-1 14 0,2 4-13 15,2 1-6-15,2 4-4 16,4-2-2-16,4 1-28 16,3-6-86-16,-2-11-131 15</inkml:trace>
  <inkml:trace contextRef="#ctx0" brushRef="#br0" timeOffset="-78727.49">11351 8682 369 0,'0'0'78'0,"0"0"3"16,0 0-22-16,0 0-17 0,0 0 2 15,0 0-8 1,0-14-7-16,0 14-14 0,0 0-12 15,0 0-3 1,0 0-1-16,0 0-13 0,14 0 0 16,12 11 14-16,8 3 2 15,6 4-1-15,6 1-1 16,2 2 0-16,1 2-1 16,-4-3-13-16,-2 2-13 15,-4-3-19-15,-10-7-1 16,-3-1 8-16,-13-5 14 15,-4-3 10-15,-5-3 8 16,-4 0 7-16,0 0 5 16,0 0 30-16,0 0 17 0,0-6-15 15,-1-2-37-15,-6 1 0 16,2-1 3-16,4-2-1 16,1 1 12-16,0-1 7 15,0 0 16-15,0 0-4 16,1 1 4-16,4 3-14 15,-3 2-1-15,0 2 2 16,-1 2-9-16,-1 0-15 16,0 0-1-16,0 0-5 15,2 0-16-15,-1 14-5 16,0 3 24-16,-1 0-18 16,0 0 18-16,0-4 0 15,0-1 3-15,-11-1 0 0,-5-3 0 16,-4 1 1-1,1 0-1-15,-2 2-3 0,5 1-89 16,8-7-124-16</inkml:trace>
  <inkml:trace contextRef="#ctx0" brushRef="#br0" timeOffset="-76197.58">12030 8994 36 0,'0'0'130'15,"0"0"-126"-15,0 0-2 16,0 0 55-16,0 0 78 15,0 0-10-15,1 0-19 16,-1 0-20-16,0 0-31 16,0-2-16-16,0-3-22 15,0-1 2-15,0 1-12 16,2-2 1-16,-2-1-5 16,1 1-2-16,2-3 0 15,2-1 1-15,-1-3 0 16,1 1 1-16,1-2-1 15,-2 1 0-15,-1 3 7 0,0 2 4 16,-3 0-3-16,2 5 6 16,-2 3-9-16,0 0-3 15,0-1-3-15,0 2-1 16,0 0 0-16,1 0-1 16,-1 0-2-16,0 0-2 15,0 0-5-15,5 0-5 16,1 15-11-16,1 4 26 15,2 10 0-15,-3 7-3 16,-4 6 0-16,-2 6 3 16,0 5 0-16,0 2 2 15,-2-3-1-15,-6-6 0 0,-1-7 1 16,0-13-1-16,5-7-1 16,1-7-5-16,3-7-3 15,0-2 8-15,0-3-1 16,0 0 1-16,0 0 4 15,0 0 1-15,0 0 3 16,0 0-3-16,0 0-1 16,0 0-4-16,0 0-18 15,0 0-58-15,0-5-99 16,0 1-84-16</inkml:trace>
  <inkml:trace contextRef="#ctx0" brushRef="#br0" timeOffset="-75935.2">11881 9386 318 0,'0'0'177'16,"0"0"-114"-16,0 0-29 16,0 0-30-16,0 0 1 15,0 0-3-15,1 0 12 16,13 0 18-16,7 0 8 15,7 0 10-15,4 0-16 16,3-4-26-16,0-3-4 16,-1 1-3-16,-6 2 1 0,-1 2-2 15,-6 0-26-15,-6 2-26 16,-7 0-90-16,-6-1-266 16</inkml:trace>
  <inkml:trace contextRef="#ctx0" brushRef="#br0" timeOffset="-75746.01">12155 9431 687 0,'0'0'181'16,"0"0"-112"-16,0 0-22 15,0 0-28-15,0 0-19 16,0 0-5-16,2 0-33 15,1 0-49-15,1 0-156 0,-1 0-104 16</inkml:trace>
  <inkml:trace contextRef="#ctx0" brushRef="#br0" timeOffset="-74447.92">13129 8524 396 0,'0'0'19'16,"0"0"53"-16,0 0-47 0,0 0-3 15,0 0-14-15,0 0 6 16,112-24 11-16,-64 23 5 16,10 1-5-16,16 0-13 15,13 0-5-15,16 0-6 16,13 0 0-16,14 0 1 16,6 0 2-16,6-2-4 15,-1-8-3-15,-11 0-9 16,-15-2 8-16,-21 0-1 15,-24 0 5-15,-22 3 0 16,-20 4 2-16,-16 0 12 16,-9 5 21-16,-3 0-35 0,-2 0-6 15,-24 3-133 1,-12 8-36-16</inkml:trace>
  <inkml:trace contextRef="#ctx0" brushRef="#br0" timeOffset="-74282.28">14719 8487 552 0,'0'0'125'16,"0"0"-18"-16,0 0-39 16,0 0-68-16,0 0-47 15,0 0-178-15,-92 46 7 16</inkml:trace>
  <inkml:trace contextRef="#ctx0" brushRef="#br0" timeOffset="-73099.97">13532 8797 581 0,'0'0'92'0,"0"0"22"16,0 0-66-16,0 0-38 15,0 0-10-15,0 0-20 16,-12-12-55-16,10 28 37 16,-4 7 38-16,-1 3 3 15,3-1-2-15,-1 1 0 0,4-2-1 16,1-2-2-16,0-5-25 16,0-3-2-16,10-8-37 15,11-4 13-15,4-2 29 16,7 0 9-16,-1-8 15 15,-3 0 2-15,-6 4 29 16,-5 4-5-16,-2 0-12 16,-3 0-12-16,-1 10-2 15,-1 8-1-15,-5 5-4 16,-3 3 5-16,-2 4 0 16,0-2 2-16,-3-3 2 15,-7-6 1-15,-4-4-1 16,-1-6 3-16,-5-2 15 0,-7 1 6 15,-6-3-15 1,-7-1-13-16,-1-4-30 0,3 0-92 16,6-16-295-16</inkml:trace>
  <inkml:trace contextRef="#ctx0" brushRef="#br0" timeOffset="-72866.04">13560 8822 710 0,'0'0'17'0,"0"0"-17"0,0 0-2 16,93-6 2-16,-50 5 5 15,3 0-1-15,5-2-4 16,-2 3-2-16,2-3-53 15,-2-3-62-15,-9-2-48 16,-10-4-158-16</inkml:trace>
  <inkml:trace contextRef="#ctx0" brushRef="#br0" timeOffset="-72680.07">14005 8724 498 0,'0'0'124'15,"0"0"-79"-15,0 0-45 0,0 0-5 16,0 0 5-1,-17 94 0-15,10-37 8 0,1 5-6 16,0 7 3-16,-3-3-1 16,0-4 0-16,-2-6-4 15,1-11-12-15,4-16-47 16,3-8-28-16,2-16-116 16,1-5-77-16</inkml:trace>
  <inkml:trace contextRef="#ctx0" brushRef="#br0" timeOffset="-72374.05">14188 8906 410 0,'0'0'369'16,"0"0"-312"-16,0 0-19 16,0 0-38-16,0 0-3 15,0 0-34-15,0-28-32 16,0 45 7-16,0 5 60 15,2 5 2-15,-1 3 0 16,1 2 1-16,1 1-1 16,0 0 0-16,1-3 0 15,2 0 7-15,-3-8-1 16,-3-10-2-16,0-4-2 16,0-8 2-16,0 2 1 15,0-2 5-15,-9 0 25 16,-6-2-16-16,-9-12-19 15,-1 1-34-15,-3-6-66 16,5-2-82-16</inkml:trace>
  <inkml:trace contextRef="#ctx0" brushRef="#br0" timeOffset="-72185.14">14273 8826 791 0,'0'0'92'0,"0"0"-48"16,0 0-42-16,0 0-2 0,93-18-20 15,-41 18-5 1,8 0-26-16,-2 0-94 0,-7 0-126 16</inkml:trace>
  <inkml:trace contextRef="#ctx0" brushRef="#br0" timeOffset="-49440.34">11648 9815 109 0,'0'0'71'16,"-34"78"-40"-16,15-37-20 16,2-3-4-16,2-4-5 15,6-4-2-15,3-6-1 16,3-5-32-16,3-5-67 16</inkml:trace>
  <inkml:trace contextRef="#ctx0" brushRef="#br0" timeOffset="-49219.71">11726 9928 400 0,'0'0'278'0,"0"0"-210"16,0 0-67-16,0 0-1 15,0 0-61-15,0 0 44 16,76-6-23-16,-43-2-55 16,1-1-75-16,1-7-189 15</inkml:trace>
  <inkml:trace contextRef="#ctx0" brushRef="#br0" timeOffset="-48823.45">12073 9749 512 0,'0'0'116'16,"0"0"-54"-16,0 0 17 16,0 0-46-16,0 0-33 15,0 0-24-15,0-6-29 16,0 8 10-16,0 10 40 15,0 3 3-15,0-1 1 16,0 1-1-16,3-1 0 0,0 3-1 16,3-5 1-16,0 5 0 15,0 0 0-15,2-1 0 16,-1 0 2-16,2-2-1 16,-2-2-1-16,1-1 2 15,-4-5 0-15,0-1 0 16,-4-2-2-16,0-3 5 15,0 0 5-15,-8 0 9 16,-13 0-11-16,-9 0-5 16,-6 0-3-16,4 0-54 15,5 0-116-15,10 0-190 16</inkml:trace>
  <inkml:trace contextRef="#ctx0" brushRef="#br0" timeOffset="-48644.57">12173 9711 538 0,'0'0'184'16,"0"0"-135"-16,0 0-34 15,84-31-15-15,-38 27-15 16,3-1-83-16,0-3-156 15</inkml:trace>
  <inkml:trace contextRef="#ctx0" brushRef="#br0" timeOffset="-48422.52">12600 9476 704 0,'0'0'135'16,"0"0"-135"-16,0 0-6 16,0 0-1-16,0 105 7 15,0-51 1-15,-8 5 2 0,-8 4-3 16,-11 1-66-16,-6-2-119 16,-8 2-228-16</inkml:trace>
  <inkml:trace contextRef="#ctx0" brushRef="#br0" timeOffset="-47940.21">11576 9585 532 0,'0'0'102'16,"0"0"-13"-16,0 0 4 15,0 0-52-15,0 0-41 16,0 0-5-16,-59 39-1 0,46 7 6 16,2 10 0-16,3 9 0 15,4 10 2-15,2 4 1 16,2-1 3-16,0-9-3 15,14-12-3-15,7-16-24 16,5-12-23-16,9-13-13 16,5-14 5-16,5-2-19 15,1-1-20-15,-1-14-108 16</inkml:trace>
  <inkml:trace contextRef="#ctx0" brushRef="#br0" timeOffset="-47750.24">11417 10206 688 0,'0'0'138'16,"0"0"-136"-16,0 0-2 15,0 0-8-15,0 0 7 16,0 0-21-16,85 4-75 15,-54-4-96-15,-5 0-289 16</inkml:trace>
  <inkml:trace contextRef="#ctx0" brushRef="#br0" timeOffset="-38046.66">13690 10693 352 0,'0'0'43'0,"0"0"29"16,0 0-8-16,0 0 1 16,0 0 2-16,0 0-20 15,0 0-9-15,0-19-2 16,0 19-7-16,0 0-13 15,0 0-16-15,0 0-3 16,0 15-12-16,3 11 9 0,-2 13-3 16,-1 10 5-16,0 4 4 15,-5 5 2-15,-12 3 1 16,-2-9 1-16,0-8-2 16,2-11 1-16,8-14-1 15,3-11-2-15,3-8 3 16,2 0 25-16,1-24 68 15,0-16-93-15,1-16-3 16,18-12-21-16,5-7-8 16,0 0 13-16,3 0-18 15,0 5 6-15,10 9-1 16,3 13-48-16,5 11 32 0,4 8 45 16,-1 11 3-16,-9 10-1 15,-6 8 3-15,-10 3-5 16,-9 17 0-16,-9 5 0 15,-5 5-4-15,-6 1 4 16,-21-2 0-16,-8 3 8 16,-5-2-1-16,-5-3-1 15,2-3 1-15,3-7 1 16,3 0-3-16,7-2-4 16,10-4 2-16,9 0-3 15,6 0 0-15,5 2-9 16,0-1-5-16,15 5 7 15,4 0 4-15,7 5 0 16,3 3 3-16,2 3 5 16,1 2 1-16,-4 1-2 0,-1-5-1 15,-3 2 0-15,1-3-3 16,1 1 0-16,-7-3-11 16,-3-5-84-16,-6-7-188 15</inkml:trace>
  <inkml:trace contextRef="#ctx0" brushRef="#br0" timeOffset="-37551.9">14330 10799 845 0,'0'0'29'15,"0"0"16"-15,0 0-45 16,0 0-18-16,0 0 13 16,0 0 3-16,-51 111 2 15,32-66 2-15,4-6 0 16,3-10-2-16,9-10-6 16,2-10-7-16,1-6 4 15,0-3 9-15,0 0 2 16,0-19 23-16,6-15-25 15,13-14-18-15,2-8-10 16,-3-2 1-16,1-3 5 0,3 4-23 16,2 5 30-16,9 9 4 15,0 11 3-15,0 10 8 16,1 9 1-16,-6 9 1 16,-1 4 4-16,-6 3-6 15,-3 18 1-15,-3 9 3 16,-5 4 0-16,-4 5 5 15,-3 0-1-15,-3 1-5 16,0-1 3-16,-2 0 0 16,-8-6 1-16,-1-3-2 0,-5-6-5 15,-3-4-14 1,1-6-40-16,-1-12-111 0,0-2-205 16</inkml:trace>
  <inkml:trace contextRef="#ctx0" brushRef="#br0" timeOffset="-37371.46">14267 10847 665 0,'0'0'103'0,"0"0"-75"15,0 0-28-15,0 0-23 16,0 0 23-16,0 0 2 16,87-3 2-16,-41 3 2 15,7 0-2-15,3-1-4 16,5-10-16-16,-1-5-53 15,-3-1-35-15,-6-2-56 0,-1-3-145 16</inkml:trace>
  <inkml:trace contextRef="#ctx0" brushRef="#br0" timeOffset="-37124.98">14946 10589 526 0,'0'0'98'16,"0"0"45"-16,0 0-75 15,0 0-48-15,0 0-20 16,0 0-10-16,-13 75 7 16,-1-21 1-16,-1 4 2 15,2 2 2-15,1 1 0 16,9-6-2-16,3-8 0 16,0-9 3-16,0-11-2 0,0-10-1 15,0-8-4-15,1-6-20 16,5-3-13-16,6-8-4 15,7-23-21-15,5-15-341 16</inkml:trace>
  <inkml:trace contextRef="#ctx0" brushRef="#br0" timeOffset="-36928.2">14983 10551 587 0,'0'0'101'16,"0"0"-29"-16,0 0-43 15,0 0-29-15,0 0 0 16,0 0-2-16,81-32 0 0,-47 28 2 16,2 0 0-16,3-2-1 15,-5 4-28-15,-4 2-47 16,-8 0-3-16,-10 0-41 16,-12 0-84-16</inkml:trace>
  <inkml:trace contextRef="#ctx0" brushRef="#br0" timeOffset="-36747.39">14816 10889 117 0,'0'0'139'16,"0"0"-38"-16,0 0-42 0,0 0-8 16,0 0 16-1,92 39-31-15,-45-39 14 0,7-9-22 16,8-11-27-16,8-2-1 15,2-4-103-15,-8-3-103 16</inkml:trace>
  <inkml:trace contextRef="#ctx0" brushRef="#br0" timeOffset="-35991.09">13547 10542 228 0,'0'0'157'0,"0"0"-93"16,0 0 47-16,0 0-58 15,0 0 8-15,0 0-53 16,-24-47 7-16,22 45-1 0,2 2-9 16,0 0-4-16,0 0-1 15,2 0-17-15,19 0-20 16,7 0 17-16,6 0-38 15,1 0-20-15,-5 0-57 16,-7 0-186-16</inkml:trace>
  <inkml:trace contextRef="#ctx0" brushRef="#br0" timeOffset="-35486.64">13440 11358 214 0,'0'0'281'16,"0"0"-191"-16,0 0-64 0,0 0-6 15,0 0-19-15,0 0-1 16,-20-14-10-16,32 14 10 15,21 0 2-15,17 0 20 16,16 0-5-16,12 0 6 16,11-9 3-16,14-4 0 15,5 1 12-15,5-1-26 16,1 2-5-16,-7 1-6 16,-12 2 3-16,-14 0-4 15,-23 3 0-15,-22 5-3 16,-20 0-15-16,-16 0-64 15,-22 0-42-15,-29 14 116 0,-25 6-81 16,-20 1-163-16</inkml:trace>
  <inkml:trace contextRef="#ctx0" brushRef="#br0" timeOffset="-35296.61">13706 11511 11 0,'0'0'289'15,"0"0"-207"-15,91 0 16 16,-46-4-12-16,13-9-4 16,6-1-9-16,7-5-26 15,5 1-26-15,4-3-9 16,5 2-7-16,8-1-5 0,4 4-28 16,0-4-109-1,-3 1-224-15</inkml:trace>
  <inkml:trace contextRef="#ctx0" brushRef="#br0" timeOffset="-35135.19">14897 11319 643 0,'0'0'133'16,"0"0"-91"-16,0 0-40 15,0 0-2-15,0 0-48 16,0 0-53-16,-39 45 7 15,24-33-137-15</inkml:trace>
  <inkml:trace contextRef="#ctx0" brushRef="#br0" timeOffset="-30974.47">14142 12005 519 0,'0'0'50'0,"0"0"-50"16,0 0-11-16,0 0 11 15,0 74 7-15,0-41 15 0,0 3 4 16,-3 5-4 0,-11 5-12-16,0-2 3 0,-1-3-5 15,0-8 1-15,6-13-5 16,4-7-1-16,3-8 1 16,2-4-2-16,0-1 31 15,0 0 80-15,0-24-34 16,0-17-79-16,4-13-30 15,15-8-11-15,2 1 5 16,8 1-29-16,2 5 20 16,5 7 0-16,5 5 11 15,-1 8 34-15,-3 12 1 0,-9 6 29 16,-10 12-11 0,-9 5-19-16,-8 0-4 0,-1 15-4 15,0 7 8-15,-13 3 0 16,-8 2 4-16,-3-1 0 15,-1-4-2-15,4-4 0 16,-2-2 0-16,3-3 2 16,3 0-4-16,2-1 1 15,6 0-1-15,6-1-1 16,3 3 0-16,0-1-4 16,0 4 4-16,14 3 0 15,3-3 1-15,6 4 2 16,2-1 4-16,8-1 0 15,3-4-1-15,0-2-2 16,3-5-3-16,-1-5-64 0,-1-3-104 16</inkml:trace>
  <inkml:trace contextRef="#ctx0" brushRef="#br0" timeOffset="-30058">14715 12022 560 0,'0'0'3'0,"0"0"26"16,0 0-5-16,0 0-16 0,0 0 3 16,59-75 5-16,-51 53-9 15,-4 2 8-15,-4 2-2 16,0 0 13-16,-15 4-26 15,-7 5-6-15,1 4-16 16,3 5 9-16,5 0-2 16,6 19-23-16,4 7-3 15,3 10 36-15,0 6 2 16,11 8 3-16,3 0 0 16,0-4 5-16,3-5 1 15,-2-8 0-15,0-7 11 16,-7-3-3-16,-7-5-8 0,-1-3-1 15,-1-5-2 1,-22-3 2-16,-7-4 5 0,-8-3-1 16,-1 0-9-16,5-3-4 15,14-8 4-15,14-3 2 16,6-3-2-16,31-3-11 16,18-4-54-16,11 0 41 15,3 3 24-15,-8 0 10 16,-7 5 24-16,-15 5 34 15,-14 1-10-15,-7 6-9 16,-6 2-20-16,-4 2-16 16,-2 0-13-16,0 0-1 15,0 0-14-15,0 12 12 16,0 5 2-16,0 1 1 0,-6 1 0 16,-1-2 2-16,0-4 2 15,5-6-4-15,-1-2 4 16,2-4-3-16,1-1 3 15,0 0 7-15,0-6 17 16,0-15-17-16,0-8-11 16,10 0-25-16,10 2 20 15,1 8-2-15,1 4 7 16,-4 9 5-16,-6 3-3 16,0 3-2-16,-3 0-4 15,0 4 1-15,-2 11-1 16,-1-1 3-16,0-1 1 0,-5-3 0 15,2-3 0 1,-3-5 0-16,0 0-3 0,5-2 3 16,3 0 2-16,6-17 12 15,8-7-14-15,-3-5 0 16,1 0-5-16,-4 3 5 16,-5 6 2-16,0 8 9 15,-7 7 8-15,-3 5-4 16,3 0-15-16,-1 0 0 15,-1 20-10-15,2 11 5 16,-4 10 1-16,0 5 4 16,-15 4 0-16,-3 2 0 15,1-1-2-15,4-6-44 16,-2-8-50-16,-2-7-37 0,-3-14-88 16</inkml:trace>
  <inkml:trace contextRef="#ctx0" brushRef="#br0" timeOffset="-29804.7">14414 12554 301 0,'0'0'14'16,"0"0"49"-16,0 0-7 15,0 0-3-15,0 0 1 16,0 0 13-16,98 50-18 15,-43-50-21-15,9-3 4 0,8-11-16 16,1-5-3-16,-2 1-4 16,-9 3-6-16,-12 5-1 15,-11 6-4-15,-15 4-39 16,-18 0-46-16,-6 7-94 16,-42 5-171-16</inkml:trace>
  <inkml:trace contextRef="#ctx0" brushRef="#br0" timeOffset="-29617.98">14416 12693 493 0,'0'0'5'0,"0"0"23"0,0 0 45 16,0 0-27-16,100 33-18 16,-52-30-1-16,12-3-4 15,6 0-2-15,8 0-11 16,2-13-8-16,-2-1-2 15,1 0-69-15,4-1-65 16,-9-2-124-16</inkml:trace>
  <inkml:trace contextRef="#ctx0" brushRef="#br0" timeOffset="-29460.16">15183 12623 554 0,'0'0'103'15,"0"0"-60"-15,0 0 14 0,0 0-29 16,0 0-28-16,0 0-17 16,1 28-47-16,5-17-45 15,1-5-115-15</inkml:trace>
  <inkml:trace contextRef="#ctx0" brushRef="#br0" timeOffset="-23914.58">752 9476 128 0,'0'0'40'0,"0"0"27"16,0 0-22-16,0 0 2 0,0 0 8 15,0 0 10-15,-4-82 4 16,4 68 8-16,0-1-19 16,-2 0 3-16,-1-1-17 15,0-1-4-15,3 3-8 16,-3-1-13-16,0 2 8 16,0 2-2-16,3 1-21 15,-3 5 1-15,3 3 0 16,-1 2 10-16,1 0-15 15,0 4-20-15,10 20-19 16,10 12 38-16,5 9 1 16,0 4-2-16,-1-1-1 0,-1-5 3 15,-4-7 2 1,2-9-2-16,-8-10 0 0,2-9-1 16,9-8 2-16,7-14 6 15,11-25 3-15,16-20-4 16,5-13-3-16,-2-1-1 15,-4 1-2-15,-10 7 3 16,-8 13-3-16,-9 13-2 16,-9 15-10-16,-5 9-7 15,-2 8-11-15,1 7-35 16,-5 0-38-16,3 5-42 16,-8 16 12-16,-2-1-100 0</inkml:trace>
  <inkml:trace contextRef="#ctx0" brushRef="#br0" timeOffset="-23745.33">1504 9213 563 0,'0'0'26'0,"0"0"8"16,0 0-34-16,0 0-47 15,0 0 26-15,0 0-42 16,-3 90-134-16</inkml:trace>
  <inkml:trace contextRef="#ctx0" brushRef="#br0" timeOffset="-14623.84">12716 14051 321 0,'0'0'69'0,"0"0"77"16,0 0-31-16,0 0-36 15,0 0-12-15,0 0-30 16,0 0-2-16,0 0-8 15,-13-70-8-15,13 70-6 16,0 0-10-16,0 0-2 0,0 0-1 16,0 6-10-1,-5 13 6-15,-4 12-2 0,-1 11 6 16,-5 2 0-16,-3 4 1 16,2-4-1-16,4-7 2 15,2-9 1-15,4-12-2 16,4-8 0-16,2-7-1 15,0-1 2-15,0-3 2 16,4-24 5-16,16-19-9 16,8-17-37-16,3-3-14 15,-4-1-13-15,-2 9 11 16,-1 8 7-16,-3 8-1 16,3 11 31-16,-5 12 16 15,-2 11 10-15,-1 8 2 16,2 2-12-16,0 18-1 0,3 5 0 15,-5 5 1-15,4 2 2 16,-4 4 4-16,0-5-2 16,4-2 0-16,-2-9-4 15,0-11-7-15,-4-9-12 16,1 0 8-16,-1-20 8 16,-2-15-32-16,0-4-21 15,-6-2 56-15,-3 2 32 16,-2 8 30-16,-1 9-29 15,0 9 23-15,3 9 16 16,2 4-72-16,7 1-4 16,4 19 2-16,2 7-5 0,4 6 2 15,-2 9 4-15,-1 2 0 16,-3 4 1-16,-3-2 2 16,-3-2 0-16,-6-5 0 15,-4-6-2-15,0-6-21 16,0-5-63-16,0-8-46 15,-3-9-136-15</inkml:trace>
  <inkml:trace contextRef="#ctx0" brushRef="#br0" timeOffset="-14172.75">13319 14290 407 0,'0'0'93'15,"0"0"-53"-15,0 0-14 0,0 0-15 16,0 0-8-16,0 0 2 15,37 0-4-15,-34 0 0 16,-3 0 2-16,0 0 23 16,0 0 25-16,0 0-6 15,0 0-8-15,0 0 8 16,0 0-19-16,0-7-22 16,0-1 5-16,0-2-4 15,0 0-4-15,3-4-1 16,1 4 0-16,4-3-4 15,-2 0-6-15,0 3 10 16,-2-1 1-16,-4 2 0 0,0-1 8 16,0-1-2-1,0 3 4-15,0 1-4 0,0 2 20 16,0 1-21-16,0 0 3 16,0 3-4-16,0-1 0 15,0 2-5-15,0 0-5 16,0 0-5-16,5 9 3 15,2 8 2-15,2 4 0 16,0 4 3-16,-2-4 0 16,-1 2 2-16,1-4 2 15,-1-5-2-15,4-3-23 16,2-7-15-16,3-4-15 16,10-1-34-16,8-30-82 0</inkml:trace>
  <inkml:trace contextRef="#ctx0" brushRef="#br0" timeOffset="-14003.47">13523 13733 748 0,'0'0'32'16,"0"0"54"-16,0 0-86 15,0 0-72-15,0 0 57 16,0 0-18-16,80 63-40 15,-54-29-40-15,-5-1-121 0</inkml:trace>
  <inkml:trace contextRef="#ctx0" brushRef="#br0" timeOffset="-13657.82">13734 14287 653 0,'0'0'5'16,"0"0"-4"-16,0 0 5 16,0 0 18-16,86-36 16 15,-55 4-14-15,6-8-18 16,-1-10-8-16,0-6 4 16,-9-1-3-16,-14 1-2 15,-13 7-10-15,0 4 5 0,-16 8 6 16,-9 8 17-16,1 11 4 15,9 12 19-15,4 6-38 16,4 3-2-16,2 26-24 16,1 12 16-16,4 10 7 15,0 7-2-15,4 5 3 16,11 0 0-16,-3-2-18 16,-1-5-48-16,-1-14-36 15,-2-16-69-15</inkml:trace>
  <inkml:trace contextRef="#ctx0" brushRef="#br0" timeOffset="-13374.63">13821 14112 706 0,'0'0'21'0,"0"0"-11"16,0 0-9-16,108-33 1 15,-62 23-1-15,3-2 21 16,2-5-8-16,-2 2 2 15,-4-2-1-15,-9 4-10 16,-11 5 0-16,-9 2-4 16,-10 5-1-16,-4 1-1 15,-2 0-8-15,0 2-3 16,0 17 8-16,0 5 4 16,0 8 2-16,0 2-1 15,-3 0-1-15,3-5-24 16,0-13-51-16,7-11-35 0,16-5-25 15</inkml:trace>
  <inkml:trace contextRef="#ctx0" brushRef="#br0" timeOffset="-13245.76">14358 13729 552 0,'0'0'0'0,"0"0"-47"15,0 0 27-15,58 98-41 16,-43-64-93-16</inkml:trace>
  <inkml:trace contextRef="#ctx0" brushRef="#br0" timeOffset="-12307.51">14622 13960 372 0,'0'0'259'16,"0"0"-99"-16,0 0-90 15,0 0-25-15,30-80-24 16,-27 61 3-16,-1 2-12 16,-2 3-12-16,0 4 5 15,0 3-5-15,-6 6-6 16,-5 1 3-16,-7 0-16 16,-5 17-12-16,-2 9 14 15,0 8-3-15,3 6 5 16,7 3-7-16,0 6 15 0,9 0 0 15,2 1 2-15,4-4 3 16,0 0-1-16,7-5 0 16,8-4 1-16,-2-6 2 15,-2-5 0-15,-4-6 3 16,-1-3-3-16,-6-5 0 16,0-4 0-16,0-2 1 15,0-2-1-15,-7-1 9 16,-5-2 3-16,0-1 0 15,-3 0-7-15,4 0-3 16,8 0 7-16,3-14-9 16,19-11-17-16,28-9-109 15,18-7 5-15,15-1 70 0,-1-1-31 16,-6 3 82-16,-18 4 18 16,-12 2 40-16,-16 6 14 15,-13 3-5-15,-8 2-13 16,-6 5 31-16,0 0-44 15,-8 5-8-15,-4 4-16 16,2 5-2-16,4 4-15 16,1 1 0-16,1 19-10 15,2 9 4-15,1 3-2 16,1 2-9-16,3-4-5 16,16-7-7-16,5-9-5 15,5-9 3-15,2-5 21 16,2-9 10-16,1-15 2 0,-7-6 1 15,-8-2 2-15,-8 1 39 16,-7 6 2-16,-4 4-11 16,0 9 2-16,0 4-19 15,-4 5-2-15,4 3-16 16,0 0-5-16,0 7-27 16,0 14 15-16,1 10 17 15,17 3-2-15,6-2 2 16,4-3-14-16,5-8-8 15,1-6 1-15,2-15-8 16,0 0 18-16,-2-24-13 0,2-17 9 16,-2-12-4-16,-5-8-4 15,-14-2 23-15,-9 2 9 16,-6 6 26-16,-9 3 8 16,-7 12-11-16,-1 11 11 15,5 13 1-15,5 12-24 16,5 4-20-16,2 16-8 15,0 20-27-15,0 18 34 16,10 7 1-16,4 3 0 16,4 5-1-16,1-3 0 15,4-1-43-15,6-12-52 16,4-17-140-16</inkml:trace>
  <inkml:trace contextRef="#ctx0" brushRef="#br0" timeOffset="-11976.51">15838 14045 763 0,'0'0'0'16,"0"0"-6"-16,0 0 6 15,96-6 0-15,-71-1-4 16,-4-4 3-16,-6-1 1 15,-4-3 8-15,-6-2 1 16,-5 0 23-16,0 0-9 0,-11 1-8 16,-11 3-15-1,-3 5 0-15,1 4-3 0,3 4 3 16,2 0-5-16,1 20-2 16,6 13-3-16,4 6 1 15,8 7-2-15,0 3 8 16,14-6-2-16,17-7 3 15,10-9-7-15,9-13-14 16,6-9-25-16,1-5-40 16,-3-10-74-16</inkml:trace>
  <inkml:trace contextRef="#ctx0" brushRef="#br0" timeOffset="-11774.81">15896 13757 607 0,'0'0'0'15,"0"0"-28"-15,0 0 28 16,0 0 1-16,102 5 0 16,-61-5 3-16,6 0-4 15,2 0-11-15,-4-7-77 16,-11-7-254-16</inkml:trace>
  <inkml:trace contextRef="#ctx0" brushRef="#br0" timeOffset="-10876.31">14743 13914 307 0,'0'0'100'0,"0"0"-18"16,0 0-82-16,0 0-20 0,0 0 19 15,0 87 1 1,-9-37 12-16,0 7 4 0,-4 3 3 15,-2 1 5-15,-4-3-1 16,2-1-2-16,1-1-7 16,-2-2-4-16,4-5 27 15,1-7-25-15,0-6-9 16,3-9 1-16,-1-7 0 16,0-10-1-16,-1-3 4 15,-4-7-3-15,-3 0 9 16,-4-3-5-16,-5-16 0 15,-4-3-6-15,2-4 0 16,4-6 2-16,9 1 53 16,11-2-22-16,6-2-16 0,12-1-4 15,27-1-12-15,19-4-3 16,14 1-3-16,11 1 2 16,4 0-30-16,-7 7-19 15,-10 6 12-15,-20 9-23 16,-23 3-61-16,-27 4-216 15</inkml:trace>
  <inkml:trace contextRef="#ctx0" brushRef="#br0" timeOffset="-8862.9">12991 14925 529 0,'0'0'108'0,"0"0"33"15,0 0-80-15,0 0-1 16,0 0-23-16,0 0-13 16,0-62-24-16,-3 78-12 15,-4 17 2-15,-3 17 10 16,-3 8 0-16,-1 9 1 15,-2-1-2-15,-1-9 1 16,3-9-18-16,3-15 0 0,6-13 5 16,4-12 1-16,1-7-6 15,0-1 13-15,0-5 5 16,11-24 12-16,11-13-12 16,3-12-61-16,2-3-2 15,-3-1-7-15,3 1-60 16,0 1-27-16,1 3-25 15,0 5 168-15,-2 6 14 16,-4 11 122-16,-7 14 6 16,-6 12-52-16,0 5-25 15,-2 11-51-15,1 16 2 16,2 13-1-16,1 7 18 16,-5 4-4-16,-3 2-7 0,-3 0-2 15,0-1-2 1,0-2 2-16,-13-4-6 0,-9-9-39 15,-3-11-87-15,0-15-247 16</inkml:trace>
  <inkml:trace contextRef="#ctx0" brushRef="#br0" timeOffset="-8642.58">12935 15151 567 0,'0'0'0'16,"0"0"-9"-16,0 0 9 16,0 0 19-16,0 0 8 0,90 0-9 15,-49-7 4-15,3-8-2 16,5 2-12-16,-4-5-7 16,-1 4 0-16,-3 1-1 15,-8 4-32-15,-3 4-52 16,-7-1-86-16,-11 6-179 15</inkml:trace>
  <inkml:trace contextRef="#ctx0" brushRef="#br0" timeOffset="-7246.53">13465 15078 455 0,'0'0'128'0,"0"0"-3"16,0 0-24-16,0 0-56 15,0 0-33-15,0 0-12 16,13 2-11-16,1 15 10 15,1 7-2-15,1 8 0 16,3 5 2-16,-1 0 0 16,0 2 1-16,-3-5 2 15,3-4-2-15,-3-8-1 16,1-8-10-16,1-9-5 16,2-5 15-16,3-9 1 0,2-16 7 15,-4-7-2 1,-6-1-5-16,-6-2 14 0,-8 5 3 15,0 0 2-15,0 8-16 16,0 7-1-16,-3 4 0 16,0 5-2-16,1 1-4 15,2 4 1-15,0 1 3 16,0 0 0-16,-1-1-2 16,1 1 1-16,0 0-4 15,0 0 4-15,0 0 0 16,0 0 1-16,0-4 1 15,-2-1 0-15,-2-5 0 16,0-1-1-16,-1 0-1 16,-3-1 1-16,1 0-1 0,0 5 1 15,1 0 2-15,1 4 3 16,2 1-2-16,0 2-3 16,3 0-3-16,0 0-1 15,0 0-6-15,0 9-16 16,0 9 20-16,5 3 2 15,10 3 4-15,3-3 0 16,4-1 0-16,6-7 0 16,5-9 0-16,7-4-4 15,10-1-2-15,5-20-2 16,3-4 0-16,-7-6-31 16,-8 4 4-16,-19 2 18 15,-11 4 17-15,-10 4 20 16,-3 6 6-16,0 3 5 15,0 2-23-15,-1 4-1 0,-1 2-7 16,0 0-2-16,1 0-15 16,0 2 4-16,-2 8 12 15,1 5-5-15,1 0 4 16,-2 1 2-16,3-4 0 16,0 0 1-16,0 1-2 15,-1-4 2-15,1 4-3 16,0 1 2-16,-2 3 0 15,2 2 0-15,0 4-1 16,0 2-2-16,3 3 3 16,13 0 2-16,7-1 0 15,5-4-2-15,5-8 0 0,4-6-1 16,2-9-8-16,1 0 5 16,-4-16 4-16,-2-14 1 15,-8-7 4-15,-7-8-4 16,-8 1 4-16,-11-1 2 15,0 4-7-15,-21 5 0 16,-9 6-27-16,-5 7-43 16,1 5-40-16,7 7 46 15,7 1 55-15,9 5 9 16,8 3 0-16,3 2 0 16,0 0-44-16,14 2 44 0,12 6 5 15,10-1 19 1,7-1 2-16,2-3-8 0,-2 2-8 15,-7-2 2-15,-6 2-6 16,-9 3 9-16,-5-1-11 16,-7 3 2-16,-4 0-5 15,-4 2 1-15,-1 3-1 16,0 7 12-16,0 2 0 16,-4 5-9-16,-2 0 2 15,2 0-1-15,3-7-5 16,1-7-45-16,0-8-35 15,0-7-96-15</inkml:trace>
  <inkml:trace contextRef="#ctx0" brushRef="#br0" timeOffset="-7102.84">14683 14645 871 0,'0'0'7'0,"0"0"-7"16,0 0-50-16,0 0-127 16,0 0-48-16</inkml:trace>
  <inkml:trace contextRef="#ctx0" brushRef="#br0" timeOffset="-6698.32">15037 14729 905 0,'0'0'5'0,"0"0"-5"15,0 0-1-15,15 92 0 16,-9-52 1-16,-3 0 1 16,3-2-1-16,-2 0 2 15,2-4-2-15,0-4-14 16,-4-6-23-16,-1-7-11 15,-1-8-26-15,0-5 6 16,0-4 49-16,-10 0 19 16,-13-5 13-16,-5-3-3 0,-8 2 19 15,2 5 5-15,1 1-14 16,5 5-1-16,6 15-17 16,5 5-2-16,5 4 0 15,7-1-1-15,5-1 0 16,0-4-3-16,20-7 4 15,5-6 0-15,6-9 0 16,4-1 12-16,7-12-2 16,6-14-4-16,2-8-6 15,-5-9-93-15,-8-3-370 16</inkml:trace>
  <inkml:trace contextRef="#ctx0" brushRef="#br0" timeOffset="-5465.54">12579 15840 625 0,'0'0'54'0,"0"0"-54"0,0 0 0 15,-30 121 6-15,14-57 3 16,1-2 3-16,1-1-6 16,4-7-6-16,4-9 4 15,0-11-4-15,3-15 1 16,0-9 1-16,2-9 0 16,1-1 7-16,0-16 99 15,0-19-63-15,0-17-45 16,14-13-44-16,10-8-14 15,6-5-34-15,4-1 38 16,8 7 7-16,6 8 3 16,0 16 44-16,1 12 22 0,-10 12 33 15,-12 13-19-15,-8 9-21 16,-12 2-15-16,-7 23-9 16,-6 14 2-16,-22 9 7 15,-10 5 0-15,-9-2 2 16,2-10 0-16,0-6 1 15,5-11-3-15,10-6 0 16,9-5 0-16,8-5 0 16,7-3 0-16,6 0 0 15,0 2-10-15,16 1 0 16,13 5 10-16,7 3 23 16,6 4 0-16,2 8 7 15,-4 0-10-15,-1 4-12 16,-6 4-5-16,-6-3 0 0,-6 3-2 15,-4-4 1-15,-6-7-2 16,-3-3-49-16,-3-4-36 16,-2-8-64-16</inkml:trace>
  <inkml:trace contextRef="#ctx0" brushRef="#br0" timeOffset="-5130.35">13035 16230 787 0,'0'0'56'16,"0"0"-55"-16,0 0-1 0,0 0-5 15,0 0 5-15,0 0 1 16,109-56 2-16,-75 33-2 16,-10 1 5-16,-6 0-1 15,-9 2 3-15,-9-2 10 16,0 5-13-16,-21 0-5 15,-14 8-11-15,-3 6 0 16,-2 3 6-16,5 6-1 16,7 15 1-16,9 9-1 15,10 6 1-15,9 4-4 16,0 4 6-16,22 0 0 16,11-5-5-16,6-10-31 15,3-12-5-15,2-13 8 0,1-4 28 16,4-14-17-16,5-18-63 15,-4-8-114 1</inkml:trace>
  <inkml:trace contextRef="#ctx0" brushRef="#br0" timeOffset="-4732.66">13583 15727 450 0,'0'0'117'0,"0"0"27"16,0 0-34-16,0 0-66 15,0 0-44-15,0 0-4 16,-17 56 3-16,13 2 1 16,-2 9 2-16,1 3-2 15,-1-3 1-15,2-8-1 0,-5-8-1 16,0-10-37-16,3-11-29 15,-4-10-18-15,2-12-21 16,-1-8-36-16,1 0-83 16</inkml:trace>
  <inkml:trace contextRef="#ctx0" brushRef="#br0" timeOffset="-3767.85">13262 16104 352 0,'0'0'120'16,"0"0"8"-16,0 0-68 15,0 0-47-15,0 0-1 16,0 0 15-16,90-22 10 0,-34 13-3 16,9-5-16-1,9-2-9-15,-3-1-1 0,4-3-5 16,0 2-2-16,-4 2-1 16,-1 3-35-16,-17 4-27 15,-16 1 22-15,-19 3 6 16,-12 1 27-16,-6 4 7 15,0 0 27-15,-20 0 1 16,-8 1-11-16,-5 12 15 16,-1 3 13-16,5 9-26 15,4 3-13-15,7 4-6 16,6 1 0-16,5-2 0 16,7-6-8-16,0-8-37 15,6-6-14-15,10-11 28 16,8 0 31-16,0-10 3 0,0-9 1 15,-2-8 2-15,-2-4 8 16,-6 1 11-16,-6 1 13 16,-8 5-8-16,0 7 26 15,0 8-14-15,0 6-20 16,0 3-19-16,3 0-3 16,1 9-11-16,4 11 7 15,-1 2 3-15,-1 2 1 16,2-4-6-16,1-3-6 15,1-3-7-15,-3-4-6 16,1-8 4-16,1-2 10 16,6 0 11-16,0-14 8 0,4-10-4 15,-1-1-2 1,-6 0 3-16,-3 4-2 0,-3 9-3 16,-3 2 8-16,-2 9 6 15,-1 1-13-15,2 0-1 16,-1 1-14-16,2 12 9 15,2 3 5-15,-1 2 2 16,2 0-2-16,2 0 0 16,-4-4 0-16,4-5-20 15,-1-4-13-15,6-5 6 16,3 0 26-16,3-8 1 16,3-9-8-16,-4-1-22 15,-2 4 3-15,-5 3 14 0,-5 5 13 16,-3 6 10-1,-1 0 0-15,3 0-10 0,0 0 0 16,1 0 0-16,0 9 0 16,2 1 2-16,5-2 0 15,0-1-2-15,8-2-1 16,1-5 0-16,2 0-3 16,0 0-1-16,-3-8 1 15,-3-7 4-15,-3-2 0 16,-5-2 1-16,0 5 4 0,-3 4-2 15,-4 6 11 1,1 3 13-16,-4 1-27 16,2 0-2-16,-1 0-7 15,2 12 7-15,-1 3 2 0,-1 2 2 16,3 1-1-16,-2-3-1 16,4 1-5-16,3-8-57 15,6-6-48-15,-2-2-165 16</inkml:trace>
  <inkml:trace contextRef="#ctx0" brushRef="#br0" timeOffset="-3592.54">14172 15605 453 0,'0'0'452'0,"0"0"-448"0,0 0-4 15,0 0 0-15,0 0-3 16,0 0-53-16,82 69-50 16,-73-45-45-16,-9-10-99 15</inkml:trace>
  <inkml:trace contextRef="#ctx0" brushRef="#br0" timeOffset="-1985.67">12299 16858 429 0,'0'0'129'16,"0"0"-12"-16,0 0-14 0,0 0-50 15,0 0-34-15,0 0-10 16,-6-17 3-16,26 8 5 16,12-3-3-16,11-2-1 15,8-1-6-15,9-2-7 16,8 1 2-16,8-1-2 16,-4 0-7-16,-10 5-20 15,-16 2-15-15,-20 4-22 16,-17 6-39-16,-9 0-19 15,-12 0 18-15,-24 1-93 16,-7 12 26-16</inkml:trace>
  <inkml:trace contextRef="#ctx0" brushRef="#br0" timeOffset="-1851.76">12627 16738 59 0,'0'0'186'15,"0"0"-14"-15,0 0-38 16,-80 24-44-16,73-5-66 16,1 8-12-16,3 10 4 15,3 9 7-15,0 7-18 16,0 4-2-16,9-1-1 15,6-4-2-15,-3-4-27 16,-2-7-84-16,-5-10-30 16,-5-8-292-16</inkml:trace>
  <inkml:trace contextRef="#ctx0" brushRef="#br0" timeOffset="-150.62">12665 17059 340 0,'0'0'123'15,"0"0"-80"-15,0 0-21 16,0 0 23-16,0 0 38 16,0 0-40-16,47 28-20 15,-34-11-14-15,0-1-1 16,2-3-5-16,-3-1-1 15,-3-5-1-15,-3-2 0 16,-2-2 2-16,-2-1-3 0,-2-2 4 16,0 0-4-1,0 0 2-15,0 0-2 0,-7-6 0 16,-7-8-7-16,0-3 6 16,3 0 1-16,8-4 2 15,3-1 9-15,12-3-11 16,18-3-15-16,10 0-26 15,5 0 11-15,4 2-1 16,3-1 9-16,-3 5 22 16,0-1 1-16,-8 6 2 15,-7 8 10-15,-5-1-8 16,-10 6-2-16,-7 2-1 16,-8 2-4-16,-2 0-1 15,-2 0-3-15,0 0-8 16,0 0 13-16,0 0 1 0,-5 3 10 15,-2 0 23-15,-1 0 11 16,1 5-23-16,-2 0-13 16,1 3-7-16,2 1-1 15,-1 7 0-15,-2 6 1 16,3 1-1-16,0 4 1 16,0-2-1-16,5-1 0 15,1-3 0-15,0-5-1 16,0-5 0-16,10-6-17 15,5-8 11-15,3 0 7 16,1-11 2-16,-1-17 5 16,-1-6 0-16,-11-4-4 0,-2 4 6 15,-4 3 17-15,0 4 4 16,-1 7 14-16,-4 11-9 16,2 2 1-16,3 7-12 15,0 0-24-15,0 2-26 16,9 13 15-16,9 9 10 15,0-1 0-15,1 1-6 16,0-3-10-16,-3-7-2 16,-3-2-1-16,-4-9 7 15,-2-3 13-15,0-2 6 16,3-15 19-16,-3-6-13 16,1-1-5-16,-4 2-6 15,1 6-1-15,-1 6-5 0,-3 5 2 16,1 5 3-16,1 0-8 15,2 0-1-15,5 5 4 16,2 9 4-16,6 1 1 16,1 3 0-16,2-4 0 15,1 0 0-15,4-4-11 16,2-6-3-16,1-4 7 16,-4 0 1-16,-7-7 6 15,-5-10 4-15,-5-2 0 16,-5-2 12-16,-3-1-1 15,3 4-5-15,-3 5 2 16,1 5-5-16,-1 7-4 0,2 1-3 16,2 0-2-16,0 0-7 15,6 0 6-15,2 10 2 16,1 2-6-16,-1 0-8 16,3-3-4-16,3-1 0 15,9-5 4-15,7-3 6 16,6 0 8-16,-4-7-10 15,-8-6 5-15,-8 4 5 16,-9 4 2-16,-4 5-2 16,-4 0 1-16,-3 0-4 15,0 2-9-15,0 16 11 16,-8 7 2-16,-5 0 2 16,1-3-2-16,3-3 0 15,3-9-1-15,1-3-5 16,5-4-1-16,0-3 5 0,0 0 2 15,0-6 6-15,11-15-6 16,7-8-24-16,4-4 4 16,0-6 12-16,1 0-6 15,-1-3 10-15,2-1 4 16,-3-1 12-16,-2 1 11 16,-2 5 12-16,-2 8 35 15,-4 8-22-15,-3 12-18 16,-2 6-17-16,0 4-13 15,-2 7-9-15,-1 20-2 16,-3 16 8-16,0 13 0 16,-3 9 3-16,-2 8 0 0,5 11 1 15,0 2 1-15,20 0 2 16,6-5-2-16,3-14-2 16,3-9 0-16,-1-12 1 15,-3-10-1-15,-2-14 3 16,-11-8-3-16,-4-11 3 15,-1-3 0-15,2-10 14 16,7-17 29-16,5-14-40 16,-3-2-5-16,-5-6-1 15,-8-1-1-15,-8-1-11 16,0 0-3-16,-11 2 0 16,-8 7 5-16,2 9 6 15,-1 12 4-15,6 5 1 0,3 5 2 16,5 8 2-1,3 0-2-15,1 1-1 0,0 2-2 16,0-1-10-16,4-1 7 16,15-1 3-16,4-2 0 15,3-1 0-15,3-3-4 16,1 1-8-16,-3 2 0 16,1-5-1-16,-6 5-11 15,-4-1-36-15,-6 4-60 16,-9 1-79-16</inkml:trace>
  <inkml:trace contextRef="#ctx0" brushRef="#br0" timeOffset="212.28">14561 16841 448 0,'0'0'40'16,"0"0"-21"-16,0 0 21 15,0 0 24-15,0 0-9 16,0 0-5-16,87-28-12 16,-67 16-4-16,-1-7-17 15,-2-1-6-15,-3-4-6 16,-6 2-4-16,-6 2-1 16,-2 1-12-16,-6 4-13 15,-13 6-10-15,-6 7 15 16,2 2-2-16,2 3 4 0,3 18 12 15,8 10 2-15,1 3 2 16,8 7 2-16,1-2-1 16,3-1 1-16,20-7 0 15,12-9 1-15,11-11 0 16,9-9 6-16,7-2-7 16,-3-12-1-16,-13-11-99 15,-10-8-143-15</inkml:trace>
  <inkml:trace contextRef="#ctx0" brushRef="#br0" timeOffset="622.12">15009 16629 616 0,'0'0'79'16,"0"0"-72"-16,0 0-7 0,13 75 40 16,-7-36 23-16,-2 4-29 15,3-2-5-15,3-4-15 16,3-6 2-16,-4-7-12 15,-1-9 1-15,-4-5-3 16,-2-8 0-16,-2-2 2 16,0 0 7-16,1-15 33 15,3-16-12-15,4-12-32 16,3-6-15-16,8-7-2 16,5 3-2-16,4 2-4 15,6 6-8-15,2 8-23 0,0 8-10 16,-3 10 8-16,-3 7 0 15,-10 6-16-15,-6 6 49 16,-8 0-5-16,-6 11-40 16,0 5 31-16,0-1 27 15,-7 4 7-15,-9-6-8 16,0 1-10-16,-5-2-4 16,5-2 5-16,1-3 13 15,5-3 7-15,2-2 0 16,5-2-2-16,0 0 2 15,0 0 0-15,3 0-122 16</inkml:trace>
  <inkml:trace contextRef="#ctx0" brushRef="#br0" timeOffset="5974.35">16444 13953 244 0,'0'0'79'15,"0"0"-19"-15,0 0 13 16,0 0-22-16,0 0-11 0,0 0 20 15,0 0-7-15,-63-28-5 16,60 27-6-16,1-1 14 16,2 2-29-16,0-1-14 15,0 1-6-15,-2 0-6 16,2 0 0-16,0 0-1 16,0 0 1-16,0 0-1 15,0 0-4-15,0-4-6 16,20 1 10-16,14-6 0 15,14-1 0-15,7-2 0 16,2 0 0-16,-3 0-2 16,-2 0-12-16,-3 1-6 0,-7 0-10 15,-6-1-13-15,-14 2 20 16,-5 0-10-16,-11 0 19 16,-2 1 2-16,-4-1-19 15,0-2-89-15,-17-3-132 16</inkml:trace>
  <inkml:trace contextRef="#ctx0" brushRef="#br0" timeOffset="6222.42">16751 13588 518 0,'0'0'78'0,"0"0"-25"0,0 0-27 16,82-8-11-16,-52 15-2 15,1 15-2-15,-3 3-3 16,-4 4-4-16,-9 5-3 16,-3-1-1-16,-9 3-2 15,-3-3 2-15,0 1 2 16,-24-1 0-16,-11 3-1 16,-12 0-1-16,-11 1-35 15,-5-8-59-15,1-10-112 16</inkml:trace>
  <inkml:trace contextRef="#ctx0" brushRef="#br0" timeOffset="7688.3">17054 13098 364 0,'0'0'34'16,"0"0"-31"-16,4 89 28 15,-4-37 16-15,0 9 5 16,0 8-17-16,-11-3-13 15,-1-5-7-15,1-11 0 16,3-12-11-16,4-17 2 16,2-11-3-16,2-8 24 15,0-2 92-15,0-17 2 0,2-21-63 16,12-16-58-16,9-12-25 16,-2-4 5-16,-4 0-17 15,-4 2-18-15,-4 6 23 16,-3 8-24-16,2 4 18 15,0 8 10-15,3 6 28 16,0 12 1-16,-2 11 30 16,0 10 3-16,3 3-34 15,0 6-6-15,5 21 6 16,-1 4-7-16,-2 8 5 16,-6-2 1-16,-5-2-3 0,-3-5 4 15,0-4 0-15,-6-5 4 16,-7-5-3-16,-3-4 6 15,-2-2 10-15,-5-6 15 16,1 1-7-16,-5-3-5 16,-1 4-19-16,1 3-1 15,8 3-91-15,8 3-88 16,11-8-131-16</inkml:trace>
  <inkml:trace contextRef="#ctx0" brushRef="#br0" timeOffset="8537.42">17391 13280 656 0,'0'0'82'0,"0"0"-48"16,0 0-34-16,0 0-8 16,0 0 6-16,21 107 2 15,-21-71 7-15,0 0 3 16,0-5-5-16,-7-3 0 15,3-7-1-15,-1-6-2 16,1-4 0-16,0-8 1 16,4-3-2-16,0 0 6 15,0 0 13-15,0-17 25 16,10-9-45-16,21-16-76 16,14-1-93-16,7 2-43 0,-2 4 165 15,-7 7 47 1,-13 9 48-16,-10 5 40 0,-11 9 21 15,-7 4 46-15,-2 3-65 16,0 0-69-16,0 0-21 16,0 3-14-16,0 13 10 15,0 6 4-15,0 7 0 16,-6 3 0-16,4-3 0 16,2-6 0-16,0-7 0 15,0-9-1-15,5-3 1 16,1-4 4-16,3-4 2 0,6-20 16 15,-3-12-16 1,7-11-6-16,-5-1-9 0,-8-5-3 16,-4 1-1-16,-2 0 3 15,0 0 7-15,0 5-7 16,0 3 2-16,2 9 2 16,11 7 5-16,5 6 1 15,-3 10 16-15,-4 7-6 16,2 5-6-16,-2 0-4 15,3 6-1-15,2 16-2 16,0 9 1-16,-5 7-3 16,-3 3 5-16,-2 6 0 15,-5 0 0-15,3-5 0 16,-3-4 4-16,1-11-4 16,-1-7 2-16,-1-10-1 0,0-6 2 15,0-4-3 1,0 0 5-16,0 0 8 0,0-15 25 15,3-8-38 1,5 0-18-16,2 2 3 0,-1 4 15 16,-2 9 4-16,-2 5 10 15,-2 3-14-15,-1 0 0 16,5 11-7-16,-4 14 1 16,-3 5 2-16,0 0 4 15,-10-1-1-15,-3-8 2 16,1-1 0-16,-5-4-1 15,-1-4 0-15,1-2 2 16,-2-7-2-16,4 2-14 16,3-5-55-16,12 0-101 0,0-5-227 15</inkml:trace>
  <inkml:trace contextRef="#ctx0" brushRef="#br0" timeOffset="8708.74">18382 13293 716 0,'0'0'95'0,"0"0"-36"15,0 0-4-15,0 0-23 16,0 0-11-16,0 0-21 16,-17-22-98-16,9 41-100 0,-2-1-21 15</inkml:trace>
  <inkml:trace contextRef="#ctx0" brushRef="#br0" timeOffset="9373.52">17145 14198 502 0,'0'0'129'0,"0"0"-78"0,0 0-32 15,0 0-5-15,0 0 3 16,0 0 9-16,4-3 2 16,12 1-11-16,5-1-11 15,7-2-5-15,5 0-1 16,3-2-25-16,3-3-54 15,-5 1-38-15,-12-3-93 16</inkml:trace>
  <inkml:trace contextRef="#ctx0" brushRef="#br0" timeOffset="10155.44">17191 14151 462 0,'0'0'96'0,"0"0"-73"16,0 0 55-16,0 0-8 15,0 0-18-15,0 0-20 16,21-6-15-16,1-10-14 16,2-4 1-16,6-6-4 15,-2-6-9-15,-1 0-25 16,-9 0-23-16,-3 3 36 16,-11 7 12-16,-2 2 3 15,-2 4 6-15,0 8 3 16,0 2 18-16,0 6-21 15,1 2-9-15,10 21-22 16,5 12 30-16,3 14-1 0,-2 10 2 16,-1 5 10-1,-2-2 1-15,-1-6 5 0,-6-8 2 16,-2-8 5-16,-5-9-16 16,0-9 3-16,0-2-8 15,-6-6 3-15,-9-5 2 16,-4-2-1-16,-10-7 8 15,-7 0-3-15,-4-14-3 16,2-8 0-16,6-5-2 16,8 3 0-16,10 0-3 15,12 8-2-15,2 2-1 16,12 0-36-16,21 4-10 0,11-1 6 16,7 1 31-16,4 1 2 15,-1 3 6-15,-3 1 1 16,-2 0 0-16,-7 4 4 15,-9 1 7-15,-8 0-2 16,-7 0-9-16,-8 7 0 16,-3 5-1-16,-5 0-4 15,-2 0 3-15,0 2-2 16,0-3 0-16,0-4-5 16,0-5-2-16,0-2-13 15,0 0 24-15,0 0 1 16,0 0 5-16,2 0 3 15,4-1-9-15,9-8-22 16,0-1-7-16,3 3 20 16,-1 0 5-16,-3 2 3 0,1 1 1 15,-2 0 0-15,-1 0 6 16,-3 2-1-16,-4 2 10 16,-4 0 2-16,-1 0-6 15,0 0 9-15,0 0-3 16,0 0-14-16,0-1-3 15,3-1-13-15,7 1-29 16,5-2-62-16,6 2-55 16,1-1-4-16,0 2-32 15</inkml:trace>
  <inkml:trace contextRef="#ctx0" brushRef="#br0" timeOffset="10684.75">18166 14096 276 0,'0'0'133'0,"0"0"23"0,0 0 4 16,0 0-66-16,-46-75-50 15,45 75-44-15,1 2-3 16,0 22-33-16,0 13 34 16,0 11 2-16,2 5-1 15,8 7 0-15,0 2 1 16,0 0 0-16,-1-3 0 15,-6-4 0-15,-3-9 1 16,0-5 0-16,-6-10 1 16,-6-6-1-16,3-9 2 0,3-10-3 15,3-6-26-15,0 0 2 16,3-23 23-16,0-15-211 16,0-12-32-16,0-4 67 15,0-7 140-15,-13 0 37 16,-6-4 43-16,1 0 88 15,3 5-28-15,9 9-8 16,6 12-38-16,1 15 39 16,20 12-46-16,4 12-30 15,4 0-20-15,-1 14-1 16,-4 17-3-16,-4 2-3 0,-4 4 4 16,-12-2 2-1,-3-5 1-15,-1-7 1 0,0-8-1 16,0-6 1-16,0-4 0 15,0-3 5-15,-5-2 1 16,-7 0 25-16,-2 0-13 16,0-10-19-16,8-1-7 15,6-1-42-15,12-2-74 16,25-4-307-16</inkml:trace>
  <inkml:trace contextRef="#ctx0" brushRef="#br0" timeOffset="11354.36">18451 14154 572 0,'0'0'79'0,"0"0"-26"16,0 0-16-16,0 0-32 0,0 0-5 15,0 0-2-15,-79 41-2 16,79-24-2-16,3 0-2 16,14-5-28-16,11-5-11 15,0-7 3-15,2 0 12 16,-2-19-7-16,-2-8-27 15,-9-2-6-15,-8 1 72 16,-6 5 11-16,-3 8 42 16,0 8 21-16,0 3-15 15,4 4-7-15,3 0-52 16,6 0-33-16,4 12 33 16,7 3 0-16,5-1 0 15,4 0 0-15,2-2 1 0,-2-5-1 16,-7-7 3-16,-4 0 3 15,-2 0 17-15,-8-11-7 16,-4 1 2-16,-5 3 8 16,-3 2 17-16,0 2-30 15,-3 3 7-15,-8 0-20 16,-8 0-2-16,2 9-2 16,1 11 2-16,4 9 0 15,6 0 0-15,6 5 1 16,0 1-1-16,1-4 2 15,14-5 0-15,10-7-6 16,12-9-32-16,10-10 9 0,7-1-8 16,4-24-36-16,-6-11-45 15,-10-6 1-15,-12-1-28 16,-15-3 142-16,-14 3 3 16,-1-1 117-16,-12-1-37 15,-15 2 49-15,-6 2 0 16,2 7-5-16,6 12-52 15,10 8-25-15,9 14-21 16,6 0-26-16,0 17-65 16,3 19 62-16,10 15 3 15,1 7 1-15,-5 5 0 16,1-1 1-16,-1-7-2 16,0-7 0-16,1-10-26 15,-3-11-71-15,-7-12-11 0,3-15-80 16,-3-1-177-16</inkml:trace>
  <inkml:trace contextRef="#ctx0" brushRef="#br0" timeOffset="11505.67">19061 13912 834 0,'0'0'18'15,"0"0"-18"-15,118-32-2 16,-60 32-4-16,5-2-37 15,4 0-48-15,-3-3-33 16,-19-7-113-16</inkml:trace>
  <inkml:trace contextRef="#ctx0" brushRef="#br0" timeOffset="12483.34">17686 14255 520 0,'0'0'75'0,"0"0"69"0,0 0-91 16,0 0-53-16,0 0-19 15,0 0 10-15,9 32 9 16,6-6 0-16,3 1 0 16,-2-3 0-16,-5-4 1 15,-3-7 1-15,-5-7-1 16,0-5 0-16,-3-1 2 16,3-1 10-16,5-19 12 15,0-8-25-15,3-2-23 16,0 2 21-16,-2 6 2 15,2 5-5-15,-1 5-7 0,6 7 6 16,-3 5-3 0,2 0 2-16,1 0 5 0,1 12 0 15,1 1 2-15,-2 0-1 16,-2-2 1-16,-2-1 0 16,-6-3 0-16,-2-3 0 15,-1-1-24-15,-1-3-16 16,2-1 40-16,0-16 1 15,1-4 2-15,-4-2-3 16,-1 5 29-16,0 5 22 16,0 6-6-16,0 5-9 15,0 2-36-15,13 2-54 0,7 18 53 16,9 6 1 0,4 8 0-16,4 2-7 0,-4 6-44 15,-3-6-32-15,-10-8-128 16</inkml:trace>
  <inkml:trace contextRef="#ctx0" brushRef="#br0" timeOffset="13465.54">18512 14154 292 0,'0'0'93'16,"0"0"-8"-16,0 0-28 16,0 0-36-16,0 0-8 15,0 0-12-15,-46-17-1 0,27 17-1 16,-4 0 0 0,4 9 1-16,0 4 0 0,2 3-1 15,2 4 1-15,6 4 0 16,3 5-4-16,6 2 4 15,0-2 0-15,2-7 0 16,14-7-13-16,9-10-36 16,5-5 42-16,2 0 6 15,-1-17 1-15,-3-8 0 16,-4-1 8-16,-10-1 15 16,-10 3 40-16,-4 0-8 15,0 1 6-15,-1 4-18 16,-10 3 12-16,1 7-35 15,7 6-7-15,0 3-13 16,1 2-12-16,2 18-57 0,0 11 65 16,0 4 2-16,8 3 2 15,8-1 0-15,5-7-2 16,6-6-1-16,1-9-41 16,3-9-2-16,-1-6-43 15,-9-11-193-15</inkml:trace>
  <inkml:trace contextRef="#ctx0" brushRef="#br0" timeOffset="14337.84">18890 14107 282 0,'0'0'83'0,"0"0"10"15,0 0-58-15,0 0-3 16,0 0 1-16,0 0-19 15,-72-2-10-15,62 17-3 16,-1 4 2-16,1 7-2 16,2 4-1-16,3 4 0 15,1 0 1-15,3 0-1 16,1-7-17-16,0-6-41 0,7-7-1 16,13-6-10-1,-1-8-18-15,3 0-91 0</inkml:trace>
  <inkml:trace contextRef="#ctx0" brushRef="#br0" timeOffset="14511.28">18921 14307 695 0,'0'0'98'16,"0"0"-53"-16,0 0-45 15,0 0-26-15,0 0-124 0,0 0-39 16,24-2-72 0</inkml:trace>
  <inkml:trace contextRef="#ctx0" brushRef="#br0" timeOffset="17594.49">18124 10615 82 0,'0'0'17'0,"0"0"12"0,0 0 21 15,0 0-31-15,0 0 63 16,0 0 8-16,-30-6-50 15,26 1 4-15,0 1-4 16,2 1-11-16,-1 0 3 16,2 2-3-16,-1 0-9 15,2 1-1-15,-1 0-17 16,1 0-2-16,0 0 0 16,0 0-4-16,0 0-46 15,15 0 8-15,19 0 42 16,14 2 4-16,14 0 2 15,14-2-2-15,8 0 6 16,7 0 5-16,-3-4 5 16,-4-3-7-16,-10 2-3 0,-10 4-9 15,-10 0-1-15,-5 1-4 16,-11 0-29-16,-12 0-3 16,-16 4-70-16,-10 8-82 15,-33-2 49-15</inkml:trace>
  <inkml:trace contextRef="#ctx0" brushRef="#br0" timeOffset="17969.82">18114 11142 55 0,'0'0'0'0,"0"0"-41"16</inkml:trace>
  <inkml:trace contextRef="#ctx0" brushRef="#br0" timeOffset="19359.72">18121 10671 69 0,'0'0'82'0,"0"0"-29"16,0 0 32-16,0 0-10 16,0 0-49-16,0 0 26 15,14-36-13-15,-14 35-8 16,0-1-16-16,0 1-13 15,0-1 1-15,0 2-3 16,-8 0-1-16,-2 0-1 16,-2 0-7-16,1 9-8 0,0 5 13 15,3 8 0-15,4 7-2 16,1 9-1-16,3 9 5 16,0 7 2-16,0 3 0 15,0 4 0-15,0 2 2 16,0-2-2-16,0-3 1 15,0-3-1-15,0-3 0 16,0 2 0-16,-3 4 0 16,-6 0 0-16,4 6 0 15,2-7 0-15,0 4 2 16,2-3-1-16,-4-5 0 16,-4-1-1-16,4-4-1 0,-4-5 1 15,2-5 1-15,4-3-1 16,3-4 0-16,0-3 2 15,0-1-2-15,0-2 0 16,0-2 0-16,0-2 2 16,0 0-2-16,0-3 0 15,-1 0 0-15,-5-1 0 16,2-1 0-16,1 0 0 16,1-1 0-16,2-1-11 15,0-2-28-15,0 2-30 16,9-6-34-16,6 0-63 15</inkml:trace>
  <inkml:trace contextRef="#ctx0" brushRef="#br0" timeOffset="19477.61">18048 12266 204 0,'0'0'174'15,"0"0"-70"-15,0 0 1 0,0 0-22 16,0 0-50-16,0 0-33 16,-43 22-14-16,43-5-33 15,0 0-44-15,0 0-6 16,11-1-177-16</inkml:trace>
  <inkml:trace contextRef="#ctx0" brushRef="#br0" timeOffset="20907.48">19054 10669 283 0,'0'0'54'16,"0"0"-29"-16,0 0-25 0,0 0-17 16,0 0-1-1,0 0 5-15,91 5 3 0,-72 2 6 16,-5-2 2-16,-3-1 2 15,-5-1 3-15,-3 0 4 16,-3 0 9-16,0 1 7 16,0 3 21-16,0 4-2 15,-3 9-14-15,-8 7-4 16,-1 10-13-16,-1 11-5 16,3 10-3-16,6 15-2 15,4 7 0-15,0 9 0 16,19 7 0-16,2-1-1 15,3 0-7-15,-2-11 4 16,0-11 0-16,-3-10 2 0,-6-8 0 16,-6-4 1-16,-5-2 0 15,-2 1 0-15,0-1 4 16,0 0 1-16,0 3-3 16,0-1 1-16,6-2 0 15,7-1-1-15,5-4-2 16,7-3-10-16,7-2 2 15,5-3 1-15,8-4 4 16,4-3-15-16,-1-1 16 16,-2-8-1-16,-12 0 3 15,-8-1 6-15,-10-2 2 0,-8 2-1 16,-5 3-4 0,-3 1 0-16,0 5 4 0,-9 0 6 15,-6-1-4-15,0 1-5 16,1-5 3-16,4-3-5 15,6 1 1-15,2-8-1 16,2-3-2-16,0-4 0 16,0-1-1-16,3-3 0 15,6-2 1-15,-3 0 2 16,-2 0 8-16,-2 0 7 16,-1 0 47-16,-1 0-6 15,0 0-35-15,0 0-23 16,0 6-11-16,3 1-12 15,2 1 15-15,4 1 4 16,4 2-22-16,2-3-44 16,6-1-95-16</inkml:trace>
  <inkml:trace contextRef="#ctx0" brushRef="#br0" timeOffset="22739.54">18718 9866 376 0,'0'0'58'0,"0"0"39"15,0 0-7-15,0 0-14 16,0 0-58-16,0 0-18 15,-1-60-5-15,-2 60-3 16,-3 0-7-16,-5 5-5 16,1 14 15-16,1 5 1 15,3 3-3-15,3 3 1 16,3 3 2-16,4-4 4 0,13-5 0 16,5-10 0-1,3-8 0-15,4-6 10 0,2 0 18 16,3-13 18-16,-1-5-18 15,0-4-4-15,-6-3-17 16,-10 3-7-16,-7-1 0 16,-10 3 1-16,0 0 2 15,-20 2 3-15,-7 7-6 16,-1 7-15-16,0 4-18 16,4 3-10-16,4 17-17 15,6 11-31-15,7 2-19 16,7 1-20-16,0-6-133 15</inkml:trace>
  <inkml:trace contextRef="#ctx0" brushRef="#br0" timeOffset="23123.25">18790 10047 456 0,'0'0'91'0,"0"0"-32"16,0 0 6-16,0 0-28 15,0 0-37-15,0 0-9 16,-44-13-9-16,41 29 10 16,0 8 8-16,-1 8 0 15,-3 13-2-15,-4 14 1 16,-6 8 1-16,-8 8 0 16,-5 1 0-16,-5-1 3 15,-2-5-3-15,2-6-20 16,8-12-73-16,14-18-31 15,10-22-168-15</inkml:trace>
  <inkml:trace contextRef="#ctx0" brushRef="#br0" timeOffset="23639.12">18715 10098 319 0,'0'0'58'16,"0"0"19"-16,0 0-49 16,0 0-10-16,-92-17-13 15,68 22-5-15,2 10-3 16,-3 9 0-16,3 2-2 15,3 4-22-15,7-1-18 16,9-3-54-16,3-6-56 16</inkml:trace>
  <inkml:trace contextRef="#ctx0" brushRef="#br0" timeOffset="23855.9">18685 10162 359 0,'0'0'67'0,"0"0"-67"16,0 0-42-16,0 0 42 15,0 0 50-15,114 17-4 16,-66-10 1-16,5 3-1 16,-4 4-22-16,-5 2-24 15,-11 6-9-15,-14-2-106 16,-15-8-239-16</inkml:trace>
  <inkml:trace contextRef="#ctx0" brushRef="#br0" timeOffset="24164.37">18611 10358 299 0,'0'0'70'15,"0"0"-3"-15,0 0-67 0,0 0-1 16,0 0-4-16,0 0 2 15,-66 57 3-15,56-32 1 16,-2 2 1-16,0 1-2 16,3 1-4-16,3-5-84 15,3-11-158-15</inkml:trace>
  <inkml:trace contextRef="#ctx0" brushRef="#br0" timeOffset="24420.56">18690 10405 470 0,'0'0'33'0,"0"0"34"16,0 0-37-16,0 0-2 15,0 0-28-15,0 0-8 16,9 6 8-16,0 6 2 15,1 5 3-15,5 2 0 16,2 3-1-16,2 1-4 16,-5-2-63-16,3-3-40 15,-5-3-53-15,0-8-122 0</inkml:trace>
  <inkml:trace contextRef="#ctx0" brushRef="#br0" timeOffset="24570.13">18803 10524 447 0,'0'0'154'0,"0"0"-2"16,0 0-78-16,0 0-70 15,0 0-4-15,0 0-176 16,3 0 108-16,8 15-32 16,-4-5-213-16</inkml:trace>
  <inkml:trace contextRef="#ctx0" brushRef="#br0" timeOffset="26871.23">18192 10671 191 0,'0'0'120'16,"0"0"-108"-16,0 0-7 15,0 0-3-15,0 0 5 16,0 0 0-16,-72 25-1 16,59-11 2-16,-4 3 18 15,4 0 0-15,-5 3-3 16,3 2-6-16,-1 5-14 15,4 3 2-15,2 2-4 0,3 2 0 16,6 1-1 0,1 2 0-16,0 3-2 0,0-1 0 15,0 1 2-15,1 0 0 16,-1 0 0-16,0 1-3 16,-6 0 3-16,-17 7 2 15,-7 3-1-15,-3 5 8 16,-6 3-4-16,1-2-1 15,4-1-3-15,4-2 3 16,7-1-4-16,6-3 0 16,10-4-4-16,5-5-4 15,2-5-1-15,6 0 6 0,11-5 3 16,3 0-1 0,-3-1-3-16,-2-2-6 0,-9 2-3 15,-6-2 13 1,0-1 0-16,-18 0-1 0,-6-1 1 15,-6 1 2-15,-1 1-1 16,-2-2 11-16,2-3-1 16,4 3-4-16,4-3-1 15,6 2-4-15,2 0 0 16,6 2-1-16,7 1-1 16,2-1 0-16,0 0-15 15,3 2-31-15,11-7-12 16,-2-1-12-16,-1-4-6 15,-2-5 1-15,-7-1 30 16</inkml:trace>
  <inkml:trace contextRef="#ctx0" brushRef="#br0" timeOffset="27006.16">17462 12694 299 0,'0'0'157'16,"0"0"-66"-16,0 0-43 15,0 0-48-15,0 0-116 16,0 0-329-16</inkml:trace>
  <inkml:trace contextRef="#ctx0" brushRef="#br0" timeOffset="32845.93">18077 10611 295 0,'0'0'31'16,"0"0"-11"-16,0 0-20 15,0 0-14-15,0 0-7 16,0 0 21-16,0 0 20 0,3-10 25 16,-3 10 20-16,0 0-5 15,0 0-12-15,0 0 0 16,0 0-7-16,0 0-17 16,0 0-12-16,0 0-12 15,0 0 0-15,0 0 0 16,0 0-7-16,1 0-31 15,2 0-23-15,2 0 22 16,2 0 39-16,-3 0 3 16,0 0-3-16,-1 0 7 15,-2 0 8-15,2 0 19 16,3-1-7-16,4-6-22 16,2-4-4-16,2 1 2 0,2-4 0 15,0-2-2-15,0 0 3 16,-4 2 2-16,-3 5 11 15,-2 3-6-15,-4 4-10 16,0 2-1-16,0 0-16 16,2 0-14-16,0 7-5 15,3 2 22-15,-1 2 9 16,4 1 3-16,2-1 2 16,1-3-1-16,2 0 1 15,-1-4-1-15,1-4 3 16,-2 0-2-16,2 0 0 15,-4 0 4-15,0-9-3 16,-2-2 2-16,-1 0-4 0,2 2 1 16,-8 3 0-16,0 4 4 15,-2 2 12-15,-1 0-17 16,3 0-36-16,2 0 22 16,2 9 13-16,2 1 0 15,6 2 1-15,3-1 0 16,6 0 1-16,1-2-1 15,5-3 2-15,0-4 2 16,-2-2-4-16,-6 0 2 16,-4 0-1-16,-4-8 4 15,-8-3 14-15,0 4 20 16,-4-3-10-16,-2 5 41 16,0 1-43-16,0 4-22 15,0 0-5-15,0 0-31 0,0 0-59 16,2 0-3-16,4 9 93 15,5 1 0-15,2-1 0 16,4-1 0-16,3-4 4 16,2-4-2-16,1 0 4 15,-2 0-5-15,-6 0 1 16,0 0 0-16,-8-2 2 16,-2-2-1-16,-2 0 5 15,-3 0 5-15,2 1-7 16,-2 3 2-16,0 0-8 15,0 0-4-15,0 0-18 16,0 0-4-16,0 0-14 16,3 0 34-16,4 5 5 0,2 1-1 15,1 0 2-15,5-3 0 16,3-1-10-16,0-2-14 16,0 0 12-16,-6 0 10 15,-3-2 2-15,-4-5 5 16,-5-1 48-16,0 1-1 15,0 0-14-15,0 0-29 16,0 1 7-16,-5 5 3 16,5-2-4-16,-2 3-15 15,2 0-84-15,0 7 45 16,0 6 39-16,5 0-1 16,8 0-9-16,1-2-9 0,-1-5-5 15,0-1 1-15,-3-5-3 16,-3 0 21-16,-1 0 5 15,-5-8 12-15,-1-2-9 16,0-1 30-16,0 1-32 16,-7 1 3-16,-5 1 4 15,0 2-8-15,4 3 4 16,0 3 18-16,3 0-22 16,1 17-23-16,2 11-14 15,2 2-61-15,0-4-249 16</inkml:trace>
  <inkml:trace contextRef="#ctx0" brushRef="#br0" timeOffset="34297.25">18097 10389 134 0,'0'0'65'0,"0"0"-13"16,0 0-3-16,0 0-6 0,0 0 14 15,0 0-4-15,-14-59 12 16,6 50-34-16,-1 2 9 16,-1-2-23-16,-1 1 7 15,-4-1-17-15,2-1 7 16,-6 2-8-16,-5-1-5 15,-10-1 0-15,-10 2-1 16,-9 2 0-16,-13 6 3 16,-7 0 2-16,-2 9 1 15,4 13-6-15,2 7-1 16,6 12 0-16,4 7-5 16,2 13 5-16,5 7-1 0,3 9 0 15,5 3 4-15,7-3-2 16,6-4 0-16,14-12 1 15,8-9-1-15,9-12-19 16,0-10-28-16,3-10 12 16,10-6-8-16,4-9-29 15,2-5-5-15,1 0-113 16</inkml:trace>
  <inkml:trace contextRef="#ctx0" brushRef="#br0" timeOffset="34994.35">17073 10621 442 0,'0'0'45'0,"0"0"7"16,0 0 6-16,0 0-45 15,0 0-7-15,0 0-6 16,-24 0-15-16,20 33 10 16,1 9 3-16,3 9 1 15,0 12 0-15,0-1 1 16,0 2 0-16,0-8 0 0,3-15 1 16,3-13 1-1,0-13-2-15,-1-8 0 0,0-6 1 16,-1-1 44-1,5-1 45-15,6-17-33 0,2-4-43 16,-1-3 2-16,-1 2-8 16,0 3 10-16,1 2-15 15,4 5-3-15,2 4-12 16,2 2-15-16,3 1-1 16,1 4 20-16,2 1-16 15,1 1-8-15,1-1 1 16,-2 0 8-16,-5-2 2 15,-6-1 10-15,-7 2-3 16,-6-3 11-16,-3 1 3 16,-3-2 3-16,0-2 30 0,-1 0-12 15,-14 0 2-15,-6 3-5 16,-1 2-14-16,2 3-4 16,1 0-3-16,4 2-3 15,-2 7-20-15,5 1-6 16,4-3-2-16,3-3 15 15,2-3 11-15,2-1 8 16,-2 0 30-16,-2-5 1 16,-3-9-31-16,1-1 0 15,-2-3 2-15,-1 0 4 16,-5-1 2-16,-4 3 0 16,-4 1 2-16,-1 2 0 0,-1 3-10 15,4 6 0 1,-2 4-2-16,3 0-32 0,2 17-80 15,3-3-109-15</inkml:trace>
  <inkml:trace contextRef="#ctx0" brushRef="#br0" timeOffset="35175.06">17136 10746 657 0,'0'0'16'0,"0"0"63"16,0 0-46-16,0 0-33 15,0 0-199-15,0 0-10 16</inkml:trace>
  <inkml:trace contextRef="#ctx0" brushRef="#br0" timeOffset="36609.3">16050 11144 531 0,'0'0'72'16,"0"0"43"-16,0 0-39 16,0 0-59-16,0 0-17 15,0 0-17-15,-45 54 14 16,20 8 0-16,-7 15 2 15,-3 5 1-15,0-1 1 16,-1-14-1-16,11-19 1 16,6-16-1-16,9-17-3 0,6-12 3 15,3-3 5-15,1-14 63 16,0-22 3-16,0-19-71 16,18-15-24-16,11-10 2 15,9 0-26-15,5 10-17 16,-1 12-7-16,0 15-4 15,-2 11 35-15,-12 12 41 16,-10 10 35-16,-10 9 11 16,-4 1-46-16,-4 7-14 15,0 15-43-15,-21 7 40 16,-8 4 17-16,-5 1 1 16,1-3 0-16,4-3-2 0,3-4 1 15,3-4-3-15,4-6 0 16,5-5-5-16,6-4 4 15,7-2 2-15,1 1-6 16,0 1-2-16,9 2 10 16,8 0 4-16,5 1 14 15,0 0-5-15,2 3-3 16,-1-1-1-16,0 5-8 16,2 2-1-16,-1-1-8 15,1-6-38-15,4-3-97 16,-4-7-40-16</inkml:trace>
  <inkml:trace contextRef="#ctx0" brushRef="#br0" timeOffset="36756.95">16221 11335 505 0,'0'0'162'0,"0"0"-21"0,0 0-79 16,0 0-59-16,0 0-3 16,0 0-93-16,5 7 71 15,7 26 20-15,4 2-2 16,-2 0-45-16,0-5-34 15,0-8 2-15,1-13-137 16,-2-9-71-16</inkml:trace>
  <inkml:trace contextRef="#ctx0" brushRef="#br0" timeOffset="36905.99">16376 11093 649 0,'0'0'0'16,"0"0"-109"-16,0 0 84 16,0 0-80-16,0 0-91 15</inkml:trace>
  <inkml:trace contextRef="#ctx0" brushRef="#br0" timeOffset="38292.37">16612 11162 666 0,'0'0'96'16,"0"0"-71"-16,0 0-25 0,0 0-2 15,0 0-2-15,-70 107 4 16,59-55 0-16,4-1-2 16,1-1 2-16,2-7 0 15,-1-8 2-15,1-9-2 16,-1-6 2-16,-4-6-2 15,-4-3 1-15,-1-6 0 16,0-3 2-16,-2-2 3 16,-1 0 1-16,-1-14-7 15,1-10-29-15,11 1-4 16,6-9 17-16,6-2-6 16,26-2-29-16,7-3-19 0,7-2 19 15,-1 2 10-15,-4 0 33 16,-11 8 8-16,-6 6 58 15,-11 6 40-15,-7 2-5 16,-4 6-20-16,-2 4-38 16,0 3 3-16,0 4-19 15,0 0-19-15,0 0-2 16,0 13-29-16,0 13 20 16,0 10 9-16,0 9 4 15,0 7-1-15,0 4-1 16,0-5 0-16,0-8 0 15,0-11-14-15,0-8-7 0,0-8-10 16,3-10-12 0,4-3 16-16,4-3 22 15,2-7 3-15,6-15-2 0,2-8-14 16,-3-1 18-16,-1 2 2 16,-7 0 51-16,-4 6 20 15,-2 3-15-15,-1 4-20 16,-3 7 6-16,0 4-28 15,0 2-7-15,0 3-9 16,0 0-4-16,0 0-5 16,0 0-17-16,0 0-20 15,0 8 5-15,0 0 38 16,0 4 0-16,0-3 2 0,0 1 1 16,2 0-4-1,5-1-1-15,6-4-12 0,3-1-2 16,0-4 12-16,4 0-15 15,-6 0 5-15,-2 0 1 16,-4 0-2-16,-3-1 3 16,0-3 2-16,-2 0 13 15,-3-3 3-15,2 2 19 16,-2-2 28-16,1-1 25 16,-1 3-43-16,1 1 5 15,-1 2-14-15,0-1-12 16,0 3-8-16,0 0-3 0,0 0-4 15,0 0-8 1,0 0-11-16,0 0 4 16,0 0 3-16,0 0 6 0,0 0 9 15,0 0 1-15,0 0 1 16,0 0 0-16,0 0-1 16,0 0 2-16,0 0-1 15,0 0 0-15,0 0 1 16,0 0 1-16,0 0 6 15,0 0 1-15,0 0-1 16,0-6-7-16,0 2-2 16,0-1 1-16,-1 3 0 15,0 2-1-15,-1-2-1 16,2 2-7-16,-1 0-19 16,1 0-11-16,0 0-39 0,0 0-8 15,-2-4 15 1,2-2 43-16,0-5 6 0,0-2-27 15,0-1 48-15,0 0 6 16,0 3 44-16,0-1-12 16,-2 2 29-16,-3 3-16 15,-2 3 3-15,3 3-40 16,0 1-14-16,-2 0-6 16,-4 14-18-16,-2 8 10 15,-5 10 10-15,-1 3 4 16,-1-1 0-16,0-3 0 15,5-6 0-15,5-9-1 16,3-4 1-16,3-7 0 0,2-4 0 16,1 1-5-1,0-2-11-15,0 0-3 0,0 0 19 16,0 0 14-16,0 0 7 16,0 0 12-16,12 0-22 15,6 0-11-15,4 0-4 16,0 0 1-16,-1 4-7 15,-6 0 1-15,3 2-2 16,-6 1 5-16,0 2-8 16,1 1-17-16,2 1-52 15,3-1-40-15,-4-4-261 16</inkml:trace>
  <inkml:trace contextRef="#ctx0" brushRef="#br0" timeOffset="38466.84">17177 11413 767 0,'0'0'107'15,"0"0"-38"-15,0 0-39 16,0 0-30-16,0 0-24 16,0 0-136-16,-10-8-4 15,1 21 40-15,-9-4-304 16</inkml:trace>
  <inkml:trace contextRef="#ctx0" brushRef="#br0" timeOffset="49037.23">18139 10011 275 0,'0'0'71'0,"0"0"-7"16,0 0-7-16,0 0-16 15,0 0-15-15,0 0 35 16,0 0-13-16,0-17-22 15,0 17 6-15,0 0-18 16,0 0-14-16,0 0-12 16,-4 7-133-16,-4 9 85 15,1 0-199-15</inkml:trace>
  <inkml:trace contextRef="#ctx0" brushRef="#br0" timeOffset="49233.06">18105 10249 499 0,'0'0'115'0,"0"0"-55"15,0 0 15-15,0 0-14 16,0 0-34-16,0 0-27 16,0 19-35-16,0 5-70 15,0 8 45-15,-1 4-71 16,-6 1-12-16,4-4-150 15</inkml:trace>
  <inkml:trace contextRef="#ctx0" brushRef="#br0" timeOffset="49386.93">18058 10674 331 0,'0'0'221'15,"0"0"-124"-15,0 0-21 16,0 0-45-16,0 0-31 15,0 0-94-15,0 54 29 16,0-33-44-16,0-6-115 16</inkml:trace>
  <inkml:trace contextRef="#ctx0" brushRef="#br0" timeOffset="49562.8">18048 10864 434 0,'0'0'34'16,"0"0"5"-16,0 0 27 16,0 0-28-16,0 0-35 15,0 0-3-15,0 41-44 16,0-28-90-16,-3-6-302 16</inkml:trace>
  <inkml:trace contextRef="#ctx0" brushRef="#br0" timeOffset="65648.32">15780 11114 163 0,'0'0'84'0,"0"0"2"16,0 0-6-16,0 0-53 15,0 0 2-15,0 0-5 16,0 0 5-16,0-29-13 16,0 27-2-16,0 0-3 15,0 1 21-15,0 1-17 16,0-2 5-16,0 2-11 16,0 0-4-16,0 0-1 15,0 0-4-15,0 0 0 0,0 0-6 16,0 0-5-1,0 0-17-15,0 0 12 16,8 0 16-16,5 0 0 16,3-2 3-16,-1-3 1 0,7 2-2 15,-4 0 1-15,2 2-2 16,1 1-1-16,0-3 0 16,-2 3 1-16,-2-1-1 15,-4 0 1-15,-3-1 0 16,-1 1-1-16,-3 1 1 15,-1-2 1-15,3 2-1 16,3 0-1-16,-2 0 0 16,3 0 0-16,1 0 0 15,-1 0 0-15,3 0 0 16,-3 0 0-16,0 0 0 16,-2 0 0-16,-1 0 0 15,0 0 0-15,0 0 0 0,0 0 0 16,-4 2 0-16,-2-2 0 15,-3 0 1-15,0 1 0 16,0-1 13-16,0 0 4 16,0 2-4-16,0-2-6 15,0 0-7-15,0 2-1 16,0 2-4-16,0 4 4 16,0-1 0-16,1 1 2 15,0 2-2-15,-1-1 0 16,0-2 0-16,0 0 0 15,0-1 0-15,0 1 0 16,0-4-2-16,0 3 2 0,0-2-1 16,0 0 1-1,-2 2 3-15,-9 1-3 0,-2 2 3 16,-2 0-2-16,-4 2 3 16,2-2-3-16,-4 4-1 15,-1 1 0-15,-3-3 1 16,2 4 0-16,1-1-1 15,1-3 1-15,7-2-1 16,3-2 0-16,4 0 0 16,3-3-1-16,2-3 1 15,1-1 0-15,-1 0 1 16,2 0 0-16,0 0 8 16,0 0 22-16,0 0 1 15,0 0 0-15,0 0-22 16,-1 0-7-16,1 0-3 0,-2 0-3 15,-1 2-22-15,-3 6-45 16,-2 4-21-16,-1 0-52 16,2-3-317-16</inkml:trace>
  <inkml:trace contextRef="#ctx0" brushRef="#br0" timeOffset="68699.44">16100 11760 245 0,'0'0'164'16,"0"0"-79"-16,0 0-18 0,0 0 25 15,0 0-24-15,0 0-3 16,0 0-24-16,0-2-14 16,0 1-7-16,0 1-11 15,0 0-9-15,0 0-1 16,0 0-38-16,0 0-120 16,12 11-3-16,8-2 23 15</inkml:trace>
  <inkml:trace contextRef="#ctx0" brushRef="#br0" timeOffset="68880.72">16548 11754 628 0,'0'0'90'0,"0"0"-3"15,0 0-35-15,0 0-25 16,0 0-27-16,0 0-13 15,6-7-169-15,9 18-41 16,7-1 76-16</inkml:trace>
  <inkml:trace contextRef="#ctx0" brushRef="#br0" timeOffset="69060.38">16864 11712 625 0,'0'0'68'15,"0"0"20"-15,0 0-27 16,0 0-37-16,0 0-17 16,0 0-7-16,16-36-139 15,7 36-71-15,10 6 100 16,7-2-195-16</inkml:trace>
  <inkml:trace contextRef="#ctx0" brushRef="#br0" timeOffset="69205.4">17237 11668 531 0,'0'0'118'0,"0"0"0"16,0 0-60-16,0 0-13 15,0 0-13-15,0 0-32 16,28-14-59-16,5 27-95 16,17-1-15-16,15-5-295 15</inkml:trace>
  <inkml:trace contextRef="#ctx0" brushRef="#br0" timeOffset="69375.96">17854 11679 662 0,'0'0'68'16,"0"0"42"-16,0 0-58 0,0 0-34 15,0 0-18-15,0 0-47 16,0-17-112-16,22 31 100 15,6-5-111-15,2-5-192 16</inkml:trace>
  <inkml:trace contextRef="#ctx0" brushRef="#br0" timeOffset="69546.9">18036 11651 467 0,'0'0'204'16,"0"0"-83"-16,0 0-38 15,0 0-29-15,0 0-16 16,0 0 1-16,-8-30-17 16,8 30-22-16,0 0-12 0,8 12-88 15,4 9 17-15,-4-4-170 16</inkml:trace>
  <inkml:trace contextRef="#ctx0" brushRef="#br0" timeOffset="70996.97">16300 11816 135 0,'0'0'10'15,"0"0"-10"-15,0 0-102 16</inkml:trace>
  <inkml:trace contextRef="#ctx0" brushRef="#br0" timeOffset="71169.41">16796 11777 527 0,'0'0'121'0,"0"0"-55"16,0 0-66-16,0 0-25 15,0 0-331-15,0 0 235 16</inkml:trace>
  <inkml:trace contextRef="#ctx0" brushRef="#br0" timeOffset="71328.79">17246 11727 603 0,'0'0'82'16,"0"0"-82"-16,0 0-41 16,0 0-271-16,0 0 174 15</inkml:trace>
  <inkml:trace contextRef="#ctx0" brushRef="#br0" timeOffset="71495.1">17683 11681 560 0,'0'0'110'15,"0"0"-32"-15,0 0-50 16,0 0-28-16,0 0-247 15,0 0-33-15</inkml:trace>
  <inkml:trace contextRef="#ctx0" brushRef="#br0" timeOffset="71648.42">17953 11699 788 0,'0'0'47'0,"0"0"-47"16,0 0-552-16</inkml:trace>
  <inkml:trace contextRef="#ctx0" brushRef="#br0" timeOffset="73189.76">16157 12462 293 0,'0'0'28'16,"0"0"-6"-16,85-21 16 16,-37 11 9-16,16 2 8 15,13 1-2-15,14-1-16 16,12 0-2-16,12-1-7 0,9 1-11 16,11 0-11-1,3 1-2-15,-1 0-2 0,-6 0-2 16,-8 1-5-16,-14 0 1 15,-16 1-9-15,-21 3 8 16,-25-3-2-16,-22 4 6 16,-15 1-2-16,-10 0-4 15,-10 0-77-15,-30 0-24 16,-26 1-185-16</inkml:trace>
  <inkml:trace contextRef="#ctx0" brushRef="#br0" timeOffset="73464.96">16627 12428 350 0,'0'0'194'0,"0"0"-73"15,0 0-59-15,0 0-42 16,0 0-20-16,0 0-24 16,-14 32 24-16,-11 9 1 15,-6 8 4-15,-4 6-5 16,1 2 4-16,1-4-4 16,5-3-14-16,4-8-69 15,11-11-95-15,11-14-182 0</inkml:trace>
  <inkml:trace contextRef="#ctx0" brushRef="#br0" timeOffset="73696.16">16856 12523 572 0,'0'0'123'15,"0"0"-32"-15,0 0-69 16,0 0-22-16,0 0-13 15,0 0 13-15,-31 64 0 16,4-28 1-16,-5 3 0 0,0-1 6 16,1-7-7-1,1-4 0-15,5-6-25 0,-1-3-29 16,1-4-23-16,4-4-62 16,2-7-217-16</inkml:trace>
  <inkml:trace contextRef="#ctx0" brushRef="#br0" timeOffset="74010.21">16664 12411 666 0,'0'0'36'16,"0"0"33"-16,0 0-69 15,0 0-23-15,0 0 22 16,0 0 1-16,76 105 11 16,-43-59 3-16,0-1-3 15,0-3-7-15,-6-6 1 16,1-5 0-16,-3-4-5 15,2-8-21-15,3-6-62 16,0-8-37-16,1-5-152 16</inkml:trace>
  <inkml:trace contextRef="#ctx0" brushRef="#br0" timeOffset="74236.91">16989 12363 825 0,'0'0'77'0,"0"0"-22"16,0 0-45-16,0 0-10 15,0 0-13-15,0 0 5 16,7 22 2-16,16 21 6 16,7 9 1-16,1 0-1 0,4-4-32 15,-1-11-26-15,3-14-91 16,-3-12-27-16,-2-11-195 15</inkml:trace>
  <inkml:trace contextRef="#ctx0" brushRef="#br0" timeOffset="74477.15">17519 12373 507 0,'0'0'129'16,"0"0"-92"-16,0 0-25 0,0 0-5 16,0 0 19-1,0 0 21-15,-58 116-12 0,28-67-23 16,-2 3-5-16,3-5 1 16,2-5-4-16,2-7-4 15,4-6-13-15,2-12-87 16,5-9-107-16</inkml:trace>
  <inkml:trace contextRef="#ctx0" brushRef="#br0" timeOffset="74738.69">17525 12408 831 0,'0'0'90'0,"0"0"-24"16,0 0-49-16,0 0-4 15,0 0-13-15,0 0 0 16,1-16-5-16,-1 21-14 16,0 15-14-16,0 13 27 15,0 9 5-15,0 4-1 16,0 2-4-16,0-5-8 16,0-6-18-16,9-3-10 15,5-8-27-15,1-4-41 16,2-8-40-16,-1-10-142 15</inkml:trace>
  <inkml:trace contextRef="#ctx0" brushRef="#br0" timeOffset="74960.28">17534 12411 712 0,'0'0'66'15,"0"0"-53"-15,0 0-13 16,0 0-28-16,0 0 28 16,0 0 2-16,92 81 5 15,-63-52-1-15,0 0 0 16,4-3-6-16,-1-2-9 16,-3-9-100-16,-5-9-54 0,-7-6-147 15</inkml:trace>
  <inkml:trace contextRef="#ctx0" brushRef="#br0" timeOffset="137293.67">15413 14972 371 0,'0'0'90'16,"0"0"-42"-16,0 0-6 16,0 0-14-16,0 0-11 0,0 0 1 15,0 0 2-15,1-13-9 16,-1 9 2-16,0-1 7 15,0 0 1-15,0 1 6 16,0-1 0-16,0 2 3 16,0-1-9-16,0 1-5 15,0 2-9-15,-1-1 1 16,-2 1-4-16,3 1 1 16,0 0 1-16,0 0-2 15,0 0 2-15,0-1-3 16,0 1-1-16,0 0-2 0,0 0-3 15,0 0-5 1,3 0-22-16,19 0 24 0,12 0 5 16,12-2-10-16,10-5 0 15,4-4 5-15,2 0-14 16,0-2 0-16,-6 2 17 16,-7-1-1-16,-8 2 4 15,-10 0 2-15,-10 3-1 16,-8 4 0-16,-4-4 1 15,-8 5 5-15,-1-2 13 16,0 0-12-16,0 1-8 16,-16-1-43-16,-7 4-49 15,-9 0-71-15,-1 0-178 16</inkml:trace>
  <inkml:trace contextRef="#ctx0" brushRef="#br0" timeOffset="137526.68">15836 14720 167 0,'0'0'418'0,"0"0"-322"16,0 0-36-16,0 0-45 15,0 0-8-15,0 0 1 16,81 19-8-16,-71 5-4 16,0 7 4-16,-5 7 1 15,-5 2 4-15,0 0 1 16,-3-2 2-16,-15-6-8 15,-7-3-24-15,-6-3-27 0,-8-6-11 16,-6-8-125 0,2-8-223-16</inkml:trace>
  <inkml:trace contextRef="#ctx0" brushRef="#br0" timeOffset="140041.19">19165 10110 270 0,'0'0'117'16,"0"0"-35"-16,0 0-33 15,0 0 7-15,0 0 5 16,0 0-40-16,-4-17-4 16,4 17 16-16,0-1-15 0,0 1-4 15,0 0 1-15,0 0 1 16,0 0-1-16,0 0-6 15,0 0 1-15,0 0-10 16,0 0-2-16,0 0-3 16,12 0 4-16,12 0 1 15,9 0 1-15,9-2 1 16,10-2 0-16,4-6-2 16,6 2 5-16,-3-3-4 15,-4 2-1-15,-5-1 2 16,-7 0-4-16,-9 1 0 15,-6-1-8-15,-12 2-8 16,-3 1-2-16,-12 0-9 16,-1 1 9-16,-1-5-38 0,-25 2-89 15,-6-1 24-15,-10 1-38 16,2-1 5-16,5 0 97 16,13-1 59-16,10 0 35 15,8-1 93-15,4-1-40 16,2 2 33-16,17-1-64 15,6 2-16-15,3 4-22 16,4 2 3-16,-3 4 2 16,1 0-6-16,-1 0-6 15,-7 12-3-15,-4 5 6 0,-3 5-5 16,-8 2-4 0,-3 0 0-16,-4 1 0 0,0-4 2 15,0-4-4-15,0 0 3 16,-5-7-3-1,-3 3 2-15,-1-2-5 0,-3 1 2 16,0 2 1-16,-5 1-4 16,-2-3-37-16,-1-1-101 15,5-7-253-15</inkml:trace>
  <inkml:trace contextRef="#ctx0" brushRef="#br0" timeOffset="140194.9">19682 10143 531 0,'0'0'128'0,"0"0"-24"16,0 0-48-16,0 0-37 15,0 0-19-15,0 0-14 16,-30-8-136-16,25 12-17 16,2-4-217-16</inkml:trace>
  <inkml:trace contextRef="#ctx0" brushRef="#br0" timeOffset="140691.22">19600 9888 124 0,'0'0'318'0,"0"0"-164"0,0 0-53 16,0 0-14-16,0 0-55 15,0 0 6-15,4-29-35 16,-4 29-3-16,0 2-11 16,0 18 2-16,-3 7 8 15,-7 7 1-15,-2 5 1 16,0-1 0-16,6-4 0 15,-2-3 0-15,4-8-1 0,1-4 0 16,3-5-1 0,0-5-5-16,0-4-3 0,0 0-9 15,0-5 10-15,-1 0-5 16,1 0 7-16,0 0 5 16,0 0 1-16,0 0 1 15,0 0 0-15,0 0-1 16,0 0 1-16,0 0-1 15,0 0 0-15,0 0 0 16,0 0 2-16,0 0 1 16,0 0-1-16,0 0-2 15,1 0-23-15,17 0-61 16,1-10-91-16,-5-2-281 16</inkml:trace>
  <inkml:trace contextRef="#ctx0" brushRef="#br0" timeOffset="141376.54">19721 10169 199 0,'0'0'71'0,"0"0"-2"0,0 0-5 15,-81 10-26-15,58-3-14 16,1 0-19-16,3 1 6 16,4-3-5-16,2 4 0 15,2-2-4-15,1 3-2 16,5 2-2-16,-1 0-52 15,6-5-80-15,0-5-152 16</inkml:trace>
  <inkml:trace contextRef="#ctx0" brushRef="#br0" timeOffset="141556.54">19534 10222 491 0,'0'0'167'0,"0"0"-63"15,0 0-104-15,0 0-179 16,0 0 12-16,0 0-174 16</inkml:trace>
  <inkml:trace contextRef="#ctx0" brushRef="#br0" timeOffset="149866.53">12371 15777 243 0,'0'0'55'0,"0"0"-4"16,0 0 1-16,0 0-8 16,0 0-19-16,0 0 11 15,0 0 2-15,0-5-8 16,0 5 0-16,0 0-2 16,0 0-2-16,0 0-7 15,0 0-8-15,0 0-3 16,0 0-3-16,0 0-4 15,0 0 0-15,0 0 0 16,0-2-1-16,0 2 5 16,0-2-5-16,3-4-1 15,7-2-4-15,4-1-4 16,0 0 5-16,1 2 2 0,1 2-9 16,-1-1 0-16,0 3 2 15,-2 0 2-15,0-2-1 16,2 2 4-16,0 0 2 15,5 0-3-15,-2 0 3 16,1 1 1-16,2-1-3 16,-1 0 3-16,-1 2 0 15,0-1-3-15,-5-1 4 16,0 2-4-16,0 0 3 16,-2-2 1-16,3 1-3 15,-5 1 3-15,4-2 0 16,-5 2-1-16,1 0 1 15,-1 1-3-15,-5 0-1 0,1 0 1 16,-5 0 1 0,2 0 2-16,-1 0 0 0,1 0 0 15,1 0-1-15,3 0 1 16,1 0 0-16,2 0 0 16,3 0 0-16,2 0 0 15,0 0 0-15,-1 0 0 16,-2-2 0-16,-5 1 1 15,-3 1-1-15,-1 0-1 16,-2 0 0-16,0 0 1 16,0 3 11-16,-3 7 14 15,-10 2-11-15,3 2-2 0,-4 1-7 16,3 4-3-16,-1 4 0 16,0 0 3-16,-4 4-2 15,-1 3 1-15,-5 1-2 16,-4 3 3-16,-5-2-3 15,-3 0 0-15,-1-2 1 16,1-8-2-16,0-4-1 16,5-5 1-16,4-7-1 15,6-4 2-15,7-2 1 16,6 0-3-16,6-2 0 16,0-6-49-16,0 0-13 15,12-1-17-15,4 2-36 16,-1-1-67-16,0 4-14 15</inkml:trace>
  <inkml:trace contextRef="#ctx0" brushRef="#br0" timeOffset="149986.54">12558 16034 195 0,'0'0'61'15,"0"0"21"-15,0 0-43 16,0 0-39-16,0 0-108 15</inkml:trace>
  <inkml:trace contextRef="#ctx0" brushRef="#br0" timeOffset="192446.54">14964 15983 101 0,'0'0'24'15,"0"0"57"-15,0 0 5 16,0 0-19-16,0 0-5 16,0 0-9-16,0 0-8 15,0 0-2-15,-15-17-19 16,15 14-15-16,-2 3-1 16,2-1 11-16,-1 1-2 15,-1-1 1-15,1-1-3 0,-1 2-9 16,0 0 2-16,0-1 0 15,-1 1-7-15,0 0 4 16,2-2-4-16,-1 2 1 16,1 0-1-16,1 0-1 15,0 0 2-15,-2 0-1 16,2 0-1-16,0 0 3 16,0 0 4-16,0 0 7 15,0 0 2-15,0 0-8 16,0 0 4-16,0 0 0 15,0 0 0-15,9-1-11 16,15 0 1-16,6-3-2 16,11-1 2-16,7 0-1 15,12-1-2-15,6 0 1 16,6 1 0-16,2-1 0 0,3 0-2 16,-2-1 1-16,-1 2 1 15,-10 0-1-15,-10-1-2 16,-9 4 3-16,-15 0 0 15,-11 1 0-15,-10 1-1 16,-7 0 2-16,-2 0-1 16,0 0 0-16,-7 0-2 15,-12 0-28-15,-4 0-6 16,-6 0-20-16,-1 0-53 16,1 0-43-16</inkml:trace>
  <inkml:trace contextRef="#ctx0" brushRef="#br0" timeOffset="193156.54">15635 15734 548 0,'0'0'54'16,"0"0"-12"-16,0 0-27 15,0 0-14-15,0 0 4 16,0 0 4-16,91 18 6 15,-75 2 3-15,4-1-4 16,-5 3-5-16,-2 1-5 16,-2-2 6-16,-7 1-5 15,-4 2-1-15,0 0-3 16,-6 1 9-16,-15-1 2 16,0 0-2-16,-4-5-7 0,3-4 1 15,1-3-1-15,1 1-2 16,-1-6 2-16,4 0-3 15,2-4-3-15,0-3-15 16,7 0-4-16,4 0-25 16,2 0 3-16,2 0 24 15,0 0 3-15,0 0 8 16,0 0 9-16,0 0 9 16,-1 0 11-16,1-1 15 15,-2-1-8-15,1-5-1 16,-2 2 24-16,0 0-25 15,0-2-1-15,-1 3-9 0,2 0-13 16,1 0 2-16,1-1-4 16,0 2 0-16,0-1 0 15,-2-2 0-15,2-1-2 16,0-2-8-16,0-5 5 16,0-3-8-16,0-4 3 15,2-5-3-15,8-2 12 16,-3-2 2-16,0 3-1 15,0 0 2-15,-4 2-2 16,1 7 2-16,-4 4 11 16,0 6 11-16,0 5-3 15,0 3-5-15,0 0-10 16,0 0-6-16,0 10-6 0,0 12 4 16,0 8 2-16,3 4 0 15,-1 0-1-15,1-1 1 16,0-1 3-16,-2-3-2 15,2-6-1-15,-2-3 0 16,1 2-10-16,-2-2-27 16,0-4-85-16,0-8-72 15</inkml:trace>
  <inkml:trace contextRef="#ctx0" brushRef="#br0" timeOffset="193296.54">15606 15962 540 0,'0'0'46'16,"0"0"18"-16,0 0-64 15,0 0-119-15,0 0-171 16</inkml:trace>
  <inkml:trace contextRef="#ctx0" brushRef="#br0" timeOffset="-212700.2">15388 16753 419 0,'0'0'97'0,"0"0"-30"15,0 0-32-15,0 0-15 16,0 0-10-16,0 0-7 16,0 0 2-16,0 0 1 0,-2-6 17 15,14 6 7-15,0-2-4 16,2 1 0-16,2-2-7 15,4 0-1-15,4 1-4 16,7 2 2-16,8-3-6 16,6 1-7-16,9 0 0 15,5-3-3-15,6 0 0 16,-1 2 3-16,3-1-3 16,-2-2 0-16,-2 2 0 15,-8 1 1-15,-10 0-1 16,-13 3 0-16,-16-3 1 15,-9 3-1-15,-7-1-11 0,0 1-9 16,-11 0-3 0,-11 0-26-16,-6 0-9 0,-2 0-46 15,-1 0-62-15,1 0-157 16</inkml:trace>
  <inkml:trace contextRef="#ctx0" brushRef="#br0" timeOffset="-212410.19">15998 16562 407 0,'0'0'137'16,"0"0"25"-16,0 0-75 15,0 0-45-15,0 0-16 16,0 0-18-16,28 0 2 16,-9 19 14-16,2 3-16 0,2 4 0 15,1 4-6-15,-2 1 1 16,-5 0-2-16,-8-3-1 15,-7 2 2-15,-2-4-2 16,-9-4 0-16,-15 0 0 16,-10-5 0-16,-9-4-10 15,-2-1-13-15,-4-5-16 16,5-5-23-16,10-2-45 16,13 0-14-16,17-6-62 15</inkml:trace>
  <inkml:trace contextRef="#ctx0" brushRef="#br0" timeOffset="-212260.19">16080 16909 475 0,'0'0'133'0,"0"0"-32"16,0 0-7-16,0 0-40 15,-80 0-27-15,70 0-27 16,6-2-5-16,1-5-79 15,-2-2-294-15</inkml:trace>
  <inkml:trace contextRef="#ctx0" brushRef="#br0" timeOffset="-211750.19">15875 16514 456 0,'0'0'138'15,"0"0"-37"-15,0 0-1 16,0 0-41-16,0 0-40 15,0 0-12-15,-25 26 5 16,25 4 6-16,0 3-3 16,0 5-4-16,3 4 0 15,6 2-6-15,0 3-4 16,-1-3 0-16,-4-7 2 0,2-6-3 16,-3-6-9-1,3-9-13-15,-2-7-16 0,2-4-8 16,-3-5-63-16,1 0-8 15,-2-21-127-15</inkml:trace>
  <inkml:trace contextRef="#ctx0" brushRef="#br0" timeOffset="-211000.2">15872 16587 180 0,'0'0'276'15,"0"0"-153"-15,0 0-16 16,0 0-26-16,0 0-22 15,0 0-26-15,-43-22-20 16,41 22 1-16,2 0-8 16,0 0 0-16,0 0-5 15,9 1-1-15,15 11 3 16,8 3-2-16,5 4 5 16,4 3-6-16,0 0 1 15,1-2 0-15,-1-3 0 16,-3 0 0-16,-4-3-1 15,-6-2 0-15,-2-4-1 0,-10 0-5 16,-3-2-17 0,-10 1 4-16,-3 0 0 0,0 0 7 15,-10-1 8-15,-12 0 4 16,-4-3 0-16,-2-1 1 16,1 0 0-16,3-2-1 15,6 0 2-15,4 0-4 16,4 0 4-16,4 0-2 15,2 3 0-15,-6 4-3 16,0 8 2-16,-5 3 1 16,-4 7 0-16,-7 4 0 15,-1 0 0-15,-5-2-2 16,0-1-56-16,0-6-3 16,4-6 18-16,4-3 7 0,7-4-1 15,6-5-2-15,6-2-1 16,4 0-98-16,1-9-237 15</inkml:trace>
  <inkml:trace contextRef="#ctx0" brushRef="#br0" timeOffset="-141880.19">9324 10534 87 0,'0'0'75'0,"0"0"-13"0,0 0 3 16,0 0-1 0,0 0-8-16,0 0-6 0,0 0 11 15,-3-24-16-15,3 17 20 16,-3 2-9-16,1 0-15 16,2-1 7-16,-1 2-6 15,1-1-23-15,-1 3-4 16,-1-1-5-16,2 2-8 15,0 1 0-15,0 0-1 16,0-2 1-16,0 2-2 16,0 0 0-16,0 0 1 15,0 0-1-15,0 0-1 0,0 0-1 16,0 0-2 0,0 0-1-16,0 0 0 0,0 0-5 15,0 6-10-15,3 10 19 16,9 2 1-16,2 4-1 15,0 2-9-15,0-4-12 16,-1-3-5-16,-2-3 6 16,-1-6-5-16,3 0 9 15,1-7 13-15,4-1 4 16,3 0 2-16,10-9 3 16,12-19-1-16,14-13-2 15,10-15 0-15,8-12 1 16,1-2 20-16,-6 3 15 15,-9 9 2-15,-10 13-4 16,-9 10-6-16,-12 8-14 0,-10 10-4 16,-9 9-2-16,-7 5 11 15,-4 3-10-15,0 0-11 16,0 0-2-16,0 0-6 16,0 0-19-16,0 1-23 15,-10 21-44-15,-11 9 68 16,-5 5-81-16,-2-8-132 15</inkml:trace>
  <inkml:trace contextRef="#ctx0" brushRef="#br0" timeOffset="-141700.19">10033 10299 719 0,'0'0'87'0,"0"0"-50"16,0 0-37-16,0 0-70 15,0 0-185-15,0 0-160 16</inkml:trace>
  <inkml:trace contextRef="#ctx0" brushRef="#br0" timeOffset="-71040.19">5146 13537 268 0,'0'0'50'15,"0"0"-28"-15,0 0 28 0,0 0-42 16,0 0 29-16,0 0 7 15,0 0-8-15,-83-56 12 16,77 54-5-16,1-1-13 16,-1 2-24-16,2-1 0 15,1 2-1-15,2 0 0 16,1 0-5-16,0 0 0 16,0 0-2-16,0 0 2 15,0 0-5-15,0 0-1 16,1 3 6-16,10 4 0 15,6 0 0-15,4 0 1 16,10-1-1-16,8-1 3 16,13-5-2-16,11 0-1 0,13 0 1 15,8 0 1 1,7-3 0-16,5-4-2 0,-5 2 2 16,0 2-2-16,0-1 1 15,-1-1-1-15,-3 3 0 16,1 2 0-16,-3 0 2 15,-5 0-2-15,2 0 2 16,-3 0-2-16,-10 0-2 16,4 0 1-16,-6 0-2 15,-1 0 3-15,-1 0 0 16,-2 0 0-16,-3 0 1 16,-2 0-2-16,-5 0 2 0,-3 0-1 15,-1 0 0 1,0 0-1-16,-4 0 1 0,-5 0 0 15,-6 0 0-15,-7 0 0 16,-6 4 0-16,0-3 0 16,-2 3 0-16,1-2 0 15,4-1 0-15,1 1 0 16,-1-1 0-16,0-1 3 16,3 0 0-16,-4 0-1 15,4 0 8-15,0 0 8 16,-1 0-1-16,0-1-4 15,-8-2 2-15,-3 1-4 16,-10 2-1-16,-4-2 4 16,-1 2 6-16,0 0 1 15,0 0-3-15,0 0-4 0,-12 0-14 16,-7 0-45-16,-3 11-67 16,0 0-31-16,11-8-227 15</inkml:trace>
  <inkml:trace contextRef="#ctx0" brushRef="#br0" timeOffset="-69920.19">9906 13406 346 0,'0'0'35'16,"0"0"23"-16,0 0-6 16,0 0-7-16,0 0-18 15,0 0-21-15,12-10 10 16,15 10-6-16,10 0 12 16,15 0 9-16,15 0-5 15,17 0-8-15,11 0-1 0,19 4-9 16,13-3 4-16,18-1-8 15,14 0-3-15,2 0 2 16,6 0-3-16,5 0 2 16,2 0 0-16,5 0-2 15,-2 0 0-15,-7 0 0 16,-10 0-1-16,-21-2 2 16,-21-1-3-16,-26-1 1 15,-22 1 1-15,-21 0 1 16,-17 0-1-16,-17 0 5 15,-6 0 26-15,-8 1 27 16,-1 2-16-16,0-3-11 16,0 3-7-16,0-3-15 0,0 0-9 15,-7 3-19 1,-13 0-38-16,-3 0-127 0,-5 0-213 16</inkml:trace>
  <inkml:trace contextRef="#ctx0" brushRef="#br0" timeOffset="-69780.19">12630 13436 813 0,'0'0'68'0,"0"0"-27"0,0 0-41 15,0 0-44 1,0 0-248-16</inkml:trace>
  <inkml:trace contextRef="#ctx0" brushRef="#br0" timeOffset="-64760.2">9421 11277 331 0,'0'0'50'0,"0"0"35"15,0 0-16-15,0 0-7 16,0 0-32-16,0 0 27 15,0 0-34-15,5-51 7 16,-5 47 9-16,0 1 9 16,0 1-41-16,0-1 10 15,0 0-11-15,0 2-5 0,0 0 3 16,0 1-1-16,0 0-3 16,0 0-2-16,0 0-5 15,-10 17-8-15,-6 6 14 16,-6 11 1-16,-6 2 2 15,0 1-2-15,-1 1-1 16,3-5-11-16,5-7-3 16,9-12-9-16,8-8 10 15,-2-6-1-15,5 0 15 16,1-19 0-16,0-13-34 0,0-9-87 16,11-1 54-1,5 1 27-15,-3 3 39 0,-3 7 1 16,-4 8 31-16,1 6 24 15,-4 10 30-15,-1 7-12 16,1 0-73-16,3 0-2 16,5 11-2-16,5 8 0 15,7 7 4-15,2 4 2 16,6-1 1-16,4 1 2 16,2-2-2-16,5-2-1 15,-5-2-2-15,4-4-19 16,-5-9-57-16,-4-11-99 15,-9 0-299-15</inkml:trace>
  <inkml:trace contextRef="#ctx0" brushRef="#br0" timeOffset="-64380.19">9946 11222 677 0,'0'0'45'16,"0"0"1"-16,0 0-38 15,0 0-8-15,0 0-11 16,0 0 3-16,-22 38 8 16,2-11 7-16,-5 4-3 15,3-5 1-15,-2-6-3 16,7-3 0-16,4-9-2 16,4-5-17-16,4-3 2 0,-1-3 14 15,0-17-2 1,4-10-36-16,2-5-3 0,0-1-11 15,16 3 27-15,2 8 26 16,3 9 18-16,-2 9 4 16,-2 7 5-16,2 0-3 15,-1 5-7-15,1 13 3 16,4 5-7-16,-3 6-4 16,-1 5-7-16,1 0-2 15,-2 0-6-15,2-5-57 16,0-8-54-16,1-13-110 15</inkml:trace>
  <inkml:trace contextRef="#ctx0" brushRef="#br0" timeOffset="-64010.19">10561 11151 702 0,'0'0'125'16,"0"0"-125"-16,0 0 0 15,0 0-1-15,0 0-1 16,-84 75 2-16,57-46 1 16,2-2 3-16,3-5-4 15,5-5 4-15,5-3-4 16,5-10-14-16,4-4-1 0,0 0 15 16,0-14 0-1,3-13-48-15,0-3-20 0,0-3 11 16,9 4-9-1,3 8 66-15,3 7 4 0,-3 6 21 16,-1 8 18-16,0 0-20 16,1 8-16-16,3 11 4 15,-2 5 18-15,5 2-14 16,-3 3-8-16,1-5-5 16,4-6-2-16,-6-4-34 15,4-7-22-15,1-7-82 16,-3 0-185-16</inkml:trace>
  <inkml:trace contextRef="#ctx0" brushRef="#br0" timeOffset="-63660.2">10935 11159 603 0,'0'0'50'0,"0"0"-50"15,0 0-2-15,0 0 2 16,0 0 26-16,-25 74 6 15,4-52-20-15,-3 0 28 16,1-2-25-16,1-3-11 16,3-6 2-16,5-6-5 15,5-3 4-15,1-2-3 16,2 0-2-16,1-17-7 16,5-9-25-16,0-8-51 0,21 0-3 15,6 0 24 1,1 9 62-16,-4 7 14 0,-6 13 15 15,-5 5 10-15,-1 0-1 16,-3 1-26-16,0 16-3 16,-1 6 14-16,-1 7-12 15,-4 0-1-15,0 5-4 16,3-6-6-16,9-5-44 16,6-5-42-16,9-15-46 15,6-4-210-15</inkml:trace>
  <inkml:trace contextRef="#ctx0" brushRef="#br0" timeOffset="-63310.19">11372 11165 459 0,'0'0'289'16,"0"0"-235"-16,0 0-47 16,0 0-6-16,0 0-1 15,0 0 3-15,-91 88 0 16,70-69 1-16,5-2-3 15,4-5-2-15,3-3 0 16,0-8-16-16,3-1-17 16,-1 0 12-16,-1-14-16 15,4-11-57-15,4-4 31 16,0-2 1-16,4 4 33 16,11 6 30-16,-2 8 75 15,1 8-10-15,-2 5-12 0,-2 0-43 16,2 8-6-16,-1 10 4 15,3 4 13-15,-5 5-13 16,2 0-5-16,-2-6 1 16,1 2-4-16,4-8-15 15,7-4-48-15,5-8-54 16,4-3-158-16</inkml:trace>
  <inkml:trace contextRef="#ctx0" brushRef="#br0" timeOffset="-62960.2">11730 11134 830 0,'0'0'58'0,"0"0"-58"15,0 0-10-15,0 0 2 16,0 0 8-16,0 0 1 16,-58 78 0-16,37-57 2 15,4-4-1-15,1-4-2 16,6-4-7-16,1-5-10 15,0-4-3-15,3 0-10 16,1-4 2-16,4-18-44 16,1-6-36-16,4 0 31 15,16 2 48-15,-2 6 29 16,-2 8 46-16,-1 5-19 16,-2 7-1-16,-1 0-5 0,2 5-13 15,-1 9-1 1,-1 9 1-16,3-1-8 0,1-1 6 15,8-2-6-15,8-6 0 16,5-4-62-16,0-9-32 16,-1 0-237-16</inkml:trace>
  <inkml:trace contextRef="#ctx0" brushRef="#br0" timeOffset="-62610.2">12122 11115 548 0,'0'0'258'0,"0"0"-191"16,0 0-67-16,0 0 0 0,0 0-4 16,0 0 4-1,-67 64 0-15,43-41 1 0,5-4-1 16,7-7-18-16,4-2-1 16,1-10-2-16,3 0-19 15,-1 0 7-15,1-8 28 16,1-13-79-16,3-6 19 15,0-3 27-15,3 2 2 16,9 6 36-16,2 8 16 16,-3 8 78-16,-3 4-26 15,0 2-49-15,1 0-18 16,-1 8 2-16,1 9 15 16,0 0-15-16,-5 7 10 0,2-1-10 15,0 0 3-15,0-3-6 16,4-7-41-16,4-4-81 15,4-9-40-15,0 0-144 16</inkml:trace>
  <inkml:trace contextRef="#ctx0" brushRef="#br0" timeOffset="-62230.19">12416 11118 519 0,'0'0'115'0,"0"0"-94"15,0 0-16-15,0 0 7 16,0 0-6-16,0 0 5 16,-3 17 15-16,-9-1 8 0,-5 5-3 15,-3 1-18-15,-2-1-9 16,2-6 0-16,5-2 0 16,5-7-1-16,4-3-2 15,5-3-1-15,1 0 0 16,0-4 1-16,0-15-1 15,3-8-74-15,14-1 32 16,4 2 18-16,-4 9 24 16,-4 7 0-16,-5 4 8 15,-4 5 31-15,-1 1-11 16,-1 0-28-16,1 4-4 16,0 10 4-16,1 5 6 0,-1-2-3 15,-2-3 0 1,2 1 5-16,-1-2 4 0,2-1-5 15,2-2-7-15,3-2-7 16,8-5-96-16,2-3-67 16</inkml:trace>
  <inkml:trace contextRef="#ctx0" brushRef="#br0" timeOffset="-62090.19">12683 11192 628 0,'0'0'139'0,"0"0"-69"15,0 0 6-15,0 0-20 16,0 0-46-16,0 0-10 0,-9 17-106 16,5-3-31-1,4-2-143-15</inkml:trace>
  <inkml:trace contextRef="#ctx0" brushRef="#br0" timeOffset="-61260.2">10731 10752 625 0,'0'0'81'16,"0"0"49"-16,0 0-76 0,0 0-26 16,0 0-28-1,0 0-6-15,0-9-12 0,0 39 8 16,0 7 10-16,6 4 4 16,5 1-4-16,6 0-15 15,1-5-23-15,9-10-56 16,-2-8-23-16,7-14-32 15,-3-5-169-15</inkml:trace>
  <inkml:trace contextRef="#ctx0" brushRef="#br0" timeOffset="-60750.2">11033 10746 428 0,'0'0'366'0,"0"0"-366"16,0 0-25-16,0 0 23 15,2 76 2-15,3-48 1 16,-2-3 6-16,4-3-4 16,2-8-1-16,-3-3 2 15,0-5-2-15,-4-6 0 16,2 0 3-16,3-5 7 16,1-17-12-16,1-8-94 15,-2 1 58-15,-1 4 36 16,0 5 21-16,1 8 21 15,6 2-31-15,0 8 29 0,2 2-31 16,4 0-6 0,3 15-3-16,1 7 2 0,1 4-2 15,-5 2 0 1,-2 1 0-16,-3-4 2 0,0-5 1 16,1-5-3-16,0-6-5 15,0-4-4-15,5-5-10 16,3 0-19-16,4-19 16 15,-2-7-26-15,-4-7-2 16,-9-3 50-16,-12-3 32 16,0 1 31-16,-5 5 53 15,-15 4-51-15,-4 8-15 16,4 5-37-16,1 10-10 16,7 6-3-16,0 0-7 15,-1 15-42-15,-7 17-17 16,2 7 21-16,5 4-62 0,10-4-30 15,3-14-134-15</inkml:trace>
  <inkml:trace contextRef="#ctx0" brushRef="#br0" timeOffset="-60330.19">12082 10618 733 0,'0'0'21'0,"0"0"-21"16,0 0-12-16,-109 110 11 15,76-59 2-15,6-4 5 0,8-9-2 16,10-11-2-16,9-12-2 16,0-7 2-16,0-5 2 15,0-3 0-15,8-3 16 16,14-22 5-16,8-8-25 15,2-10-21-15,-2-3-28 16,-3-3 4-16,-6 5 4 16,-6 5 41-16,0 13 24 15,-8 9 17-15,-2 7 35 16,-2 10-16-16,-1 0-58 16,2 5-2-16,2 19-10 15,0 12 9-15,3 3 2 0,-5 3 0 16,-1-1 2-16,-1-5-3 15,-2-2 0-15,0-8-17 16,-3-5-38-16,-12-5-24 16,-6-9-45-16,-4-7-95 15</inkml:trace>
  <inkml:trace contextRef="#ctx0" brushRef="#br0" timeOffset="-59860.19">11816 10764 664 0,'0'0'66'0,"0"0"25"15,0 0-77-15,0 0-14 16,80-32 1-16,-19 24 1 16,6-1 5-16,-3 1-2 0,-4 2-1 15,-8 3-3 1,-12-1 1-16,-13 4-2 0,-12 0 0 16,-9 0-5-16,-4 0-26 15,-2 0 5-15,0 0 12 16,0 5 0-16,0 2 4 15,0 5 2-15,-7 0 8 16,2 5 0-16,3 4 1 16,2-1 1-16,0-3-1 15,0 0 2-15,1-7-1 16,16-6-2-16,4-4-4 16,3 0 0-16,5-9-10 0,2-15 5 15,-3-5-29-15,-9-2-2 16,-7-2 40-16,-9 2 15 15,-3 0 13-15,0 2 17 16,-2 7 12-16,-5 7 13 16,1 6-19-16,3 8-30 15,3 1-21-15,-1 6-28 16,1 18-20-16,0 17 47 16,-3 5 1-16,3 0 1 15,0-2-1-15,0-7 1 16,0-9-1-16,0-5-15 15,7-7-33-15,0-6-33 16,-7-6-41-16,0-4-108 0</inkml:trace>
  <inkml:trace contextRef="#ctx0" brushRef="#br0" timeOffset="-59500.2">12428 10767 403 0,'0'0'390'0,"0"0"-343"16,0 0-32-16,0 0-6 15,0 0 0-15,0 0-5 16,45-29-4-16,-23 21 0 16,-1-1-6-16,-6-1-8 15,-2 0 1-15,-2-4-18 16,-3 1-3-16,-1-1-4 16,-7 1 6-16,3 3 23 15,-3 2-5-15,0 5 14 0,0 3 9 16,0 0 3-16,0 0-11 15,0 0-1-15,1 0-15 16,-1 17 15-16,0 8 13 16,0 3 2-16,0 4 9 15,0 0-9-15,0-6-11 16,0-2 3-16,-4-12-7 16,-3 0 7-16,0-3-7 15,3-3 3-15,-1-2-3 16,-2-1-9-16,1-1-54 15,5-2-65-15,1-2-206 16</inkml:trace>
  <inkml:trace contextRef="#ctx0" brushRef="#br0" timeOffset="-59340.19">12826 10819 760 0,'0'0'86'16,"0"0"-21"-16,0 0-5 15,0 0-51-15,0 0-9 16,0 0-42-16,-26 13-36 16,9-2-58-16,-1-3-64 15,4-6-281-15</inkml:trace>
  <inkml:trace contextRef="#ctx0" brushRef="#br0" timeOffset="-59020.2">11714 11059 540 0,'0'0'87'15,"0"0"-87"-15,0 0-65 16,0 0 54-16,0 0 11 15,80 0 3-15,-31-6 4 0,12-3 7 16,8 1 20 0,7 0-6-16,8-2-10 0,1 3-6 15,-2-3-7-15,-7 4-5 16,-7 0 0-16,-12 2-8 16,-13 1-27-16,-15 3-28 15,-19 0-45-15,-10 0-102 16,0 0-27-16</inkml:trace>
  <inkml:trace contextRef="#ctx0" brushRef="#br0" timeOffset="-58880.2">12498 11039 138 0,'0'0'508'0,"0"0"-401"16,0 0-4-16,0 0-29 15,0 0-31-15,0 0-43 0,0 0-22 16,0 5-84-16,-6 2-225 15,-10-2-132-15</inkml:trace>
  <inkml:trace contextRef="#ctx0" brushRef="#br0" timeOffset="-51940.19">9033 11592 237 0,'0'0'58'0,"0"0"26"16,0 0-10-16,0 0-16 15,0 0-9-15,0 0-5 16,0 0-19-16,-19-27-13 16,19 26 0-16,-1-1-1 15,1 2 7-15,0 0-5 16,0 0-9-16,0 0-3 0,0 0-1 16,0 0-3-1,0 0-1-15,0 0-5 0,0 0-13 16,0 0-11-16,7 0 22 15,14 0 11-15,7 0 6 16,8 0-1-16,7-2 3 16,-1-5-2-16,7-3 2 15,-4 0-4-15,-4 0 0 16,-3 4 0-16,-7-4-2 16,-6 3 2-16,-7 1-1 15,-6 4 0-15,-7-1-1 16,-4 1 0-16,-1 1 18 15,0 1 12-15,0 0-11 16,0 0-9-16,0 0-7 0,-4 0-5 16,-10 0-45-16,1 14-38 15,1-7-38 1,5-4-235-16</inkml:trace>
  <inkml:trace contextRef="#ctx0" brushRef="#br0" timeOffset="-51800.2">9510 11493 495 0,'0'0'65'15,"0"0"16"-15,0 0-25 16,0 0-56-16,0 0-30 16,0 0-78-16,-28 60-189 0</inkml:trace>
  <inkml:trace contextRef="#ctx0" brushRef="#br0" timeOffset="-47410.19">9215 11804 176 0,'0'0'76'16,"0"0"8"-16,0 0-43 16,0 0 1-16,0 0-2 15,0 0 23-15,0 0-17 16,5-33 10-16,-5 30 1 16,0 0-16-16,0 1-8 15,0 0-9-15,0 2-18 0,0 0-6 16,0 0-6-1,0 0-16-15,0 7-14 16,-5 12 33-16,-7 8 3 0,-5 6 0 16,0 4 1-16,-1 1 2 15,0 0-2-15,0-2-1 16,2-6 0-16,5-5 0 16,5-8-15-16,5-3-1 15,1-6-3-15,0-2 8 16,0-1 5-16,0-4-2 15,1-1-36-15,11 0 29 16,6 0 14-16,0-2 1 16,3-6 1-16,1-1-1 15,1 2 0-15,5-1-8 16,2 2-13-16,0-1 19 16,1-2-20-16,-1 0 6 15,-2-2-8-15,-2 2 3 0,-4 0 1 16,-4-1 14-16,-5 1 5 15,-5 1 1-15,-7 2 2 16,-1 0 8-16,0 1 18 16,0-2-4-16,0 3-2 15,-7 1-7-15,-6 0-1 16,1 3 0-16,0 0 20 16,4 0-20-16,2 0-8 15,2 0-5-15,-1 8 1 16,-2 7-2-16,4 5 0 15,-3 1 0-15,1 3 4 16,2 3 2-16,-3 3 3 0,-1 0 2 16,-2 0-6-16,2 0 0 15,-1-3-1-15,2-1-2 16,1-4-2-16,4-3-15 16,-2-2-81-16,1-8-67 15</inkml:trace>
  <inkml:trace contextRef="#ctx0" brushRef="#br0" timeOffset="-47270.2">9335 12278 417 0,'0'0'92'0,"0"0"22"16,0 0-29-16,0 0-31 0,0 0-54 15,0 0-76-15,0-14-109 16,0 19-99-16</inkml:trace>
  <inkml:trace contextRef="#ctx0" brushRef="#br0" timeOffset="-42630.2">9542 11751 41 0,'0'0'10'0,"0"0"6"16,0 0 12-16,0 0-1 15,0 0 38-15,0 0-17 16,0-14 28-16,0 13-38 16,0 0 0-16,0 1 11 15,0 0-18-15,0-1-24 16,0 1-5-16,0 0 1 15,0-2-3-15,0 2 3 16,0 0 1-16,0 0 4 0,0 0-1 16,0 0-1-16,0 0-5 15,0-2 2-15,0 2-3 16,0 0 0-16,-5-1 1 16,-3-1-1-16,2 0 1 15,0-2 0-15,-4-1-1 16,2 1 10-16,-4 0-2 15,3 1 5-15,0 0 2 16,0 0-9-16,1 0-3 16,1 0-2-16,-2 0-1 15,3 2 0-15,-3 0 0 16,4-1 0-16,1 0 0 16,-3-1 4-16,2 1-4 0,-1 2 0 15,-1 0 0-15,4 0-1 16,-3 0 2-16,1-3-1 15,1 3 1-15,-2 0-1 16,0 0 2-16,1 0 2 16,-3 0-2-16,0 0-2 15,-1 0 2-15,3 0-2 16,-3 3 0-16,3-1 0 16,-1 2 0-16,1-1 0 15,-1-1 0-15,2 1 0 0,-3 2 0 16,-1-1 0-1,-1 2 0-15,1-2 0 0,0-1 0 16,4 1-2-16,-3-1 2 16,1 0 2-16,2 1-2 15,2-1 0-15,0 1 0 16,0-1 0-16,-1 1-2 16,-1 1 2-16,0 1 0 15,1 0 0-15,1-1 0 16,-2 1 0-16,2-2-1 15,0 4 1-15,-2-3 0 16,2 1 0-16,-3 0 0 16,4 1-2-16,1 0 2 15,-2-2 0-15,1 2 0 16,-1-3 0-16,0 2 0 16,3-2 1-16,-2-1-1 0,2 1 0 15,-1-1 0-15,-2 0 2 16,2 2 5-16,-1-2-5 15,1 3 0-15,1-1 4 16,-3 2 2-16,0-2-5 16,1 2-1-16,1 0-1 15,-1 0 0-15,2 1 0 16,0-3 0-16,0 2-1 16,0 1 1-16,0-2-1 15,0 5 2-15,0-5-2 16,0 4 1-16,0 0 1 15,0-2-1-15,0 2-1 16,0-1 3-16,0 0-2 16,0 1 1-16,0-1 0 15,0-1-2-15,0-1 3 0,3 2-2 16,-1-2-1-16,4 2 2 16,-2-2 1-16,0 0-3 15,-2 1 3-15,1-1-1 16,2 0 0-16,-4-2-2 15,1-2 1-15,1 2-1 16,-3 1 1-16,6-1-1 16,-5 1 3-16,2 0-3 15,1-2 0-15,-1 1 2 16,2 0-2-16,-2 0 1 16,0 0-1-16,-1 0 2 15,2-1-2-15,2 2 0 16,0-1 0-16,0 1 0 0,1-1 0 15,2 1 4-15,3 0-4 16,-2-2 0-16,0 0 0 16,3-1 0-16,-3-3 1 15,4 2 2-15,-4 1-3 16,-1-2 1-16,0 2-1 16,-3-3 0-16,4 3 0 15,1-1-1-15,1-2 1 16,1 0 1-16,1 0-1 15,1 0-5-15,-2 0 3 0,-2-2 1 16,-2-3 1 0,-5 3 0-16,0-3 1 0,-4 2 10 15,2-5 8-15,-1 2-7 16,1-4-6-16,-2 3 13 16,0-4-6-16,0 2-11 15,0-3 6-15,0 0 2 16,0 3-10-16,0-3 1 15,0 2 7-15,0-1-6 16,0 2-2-16,0 2 0 16,0-2 6-16,0 4 4 15,0-2-4-15,0-2-4 16,0 2-1-16,0 0 6 16,0-2 4-16,-2 2-3 15,-3-6 10-15,0 4-11 0,1-3 10 16,-1 2-1-16,-1 1-3 15,0 1 1-15,-2-3-8 16,3 2 1-16,-3 2 3 16,1 3-8-16,0-3-2 15,2 3 0-15,0 0 1 16,1 0 2-16,1-1-3 16,-3 1 1-16,3 0 0 15,-5 0 1-15,3 0-2 16,-1 0 0-16,-2-2 0 0,3 0 2 15,-2 1 7 1,1 2 0-16,-1 0-6 0,1 0-2 16,-1 1-2-16,-3 1 0 15,1 1-2-15,-1 0 3 16,-2 0 0-16,3 0 0 16,3 0 0-16,-1 0 1 15,4 0-1-15,-2 0 0 16,-1 0-1-16,0 0 0 15,-2 4 0-15,0 4-2 16,-1 0 1-16,-2 3 2 16,0 1-1-16,0 1 0 15,-2 4 1-15,-1 0 0 16,2 0 0-16,2 3-2 16,-1 0 2-16,5-2 0 0,2-4-2 15,-2-2-1-15,3-2 1 16,0 0 2-16,2-2 0 15,-4 1-1-15,4 1 1 16,-2-1 0-16,1-1 0 16,2-2 0-16,0-1 0 15,0-2-4-15,0-2-6 16,0-1 3-16,0 0 0 16,0 0 0-16,0 0-5 15,0 0-10-15,9 0 3 16,3 0 9-16,1 1-49 15,-5 2-113-15,-2-3-195 0</inkml:trace>
  <inkml:trace contextRef="#ctx0" brushRef="#br0" timeOffset="-40430.19">9454 11754 94 0,'0'0'66'0,"0"0"-31"15,0 0 28-15,0 0-33 16,0 0 33-16,0 0-10 16,0 0-23-16,0-33-17 0,0 30-2 15,0 0 1 1,0 0-4-16,0 1-4 0,0 2 5 15,0 0-4-15,0-5 11 16,0 5-12-16,0-3 5 16,0 0 21-16,-2 0 8 15,-1-4-25-15,-1 3 3 16,0 0-4-16,-1 2-5 16,1-1-5-16,-1 0-2 15,-1 2 0-15,2 0 2 0,-1-1-2 16,-4 0 1-1,3 0-1-15,-4 2 2 0,3-1-2 16,0 1 0-16,-3 0-3 16,1 0 3-16,-3 0 0 15,3 0 0-15,0 3 0 16,-3 3-1-16,3 0 1 16,0 1 0-16,1 0 0 15,0 1 0-15,-1 1 0 16,3-3 0-16,-3 1 0 15,1 0 0-15,3 0 0 16,-3 0 0-16,-1 0-1 16,1 2 1-16,1 2-1 15,-2 3 1-15,-1 1 0 16,2 3 0-16,-1 3-3 16,-1 1 3-16,1 1 2 15,0-1-2-15,3 2 0 0,-1-4 0 16,1 2-2-16,6-1 2 15,-2-3 0-15,2-1 0 16,0-3-1-16,0-5 1 16,0 2 0-16,0-2 0 15,0-1 0-15,0 0 0 16,0 3-1-16,0 1 0 16,0 0 1-16,0 1 0 15,2 0-1-15,5-1 0 16,2-2 1-16,-1-1 0 15,-2 1 0-15,3-1 1 16,-1 3-1-16,1-1 0 0,2-2 1 16,4 2-1-16,1-1-1 15,5 0-3-15,3-2 4 16,1-1 0-16,-3 0 0 16,3-2-2-16,-5 0-4 15,-1-2 5-15,-2-2-5 16,-1-1 4-16,-2 0-8 15,-2 0 10-15,3-1 0 16,-3-13 2-16,0-2-2 16,1-3 5-16,-4-4 11 15,-2 0 6-15,-4-1 6 16,-3-2 21-16,0-2 23 16,0 3-60-16,-11-1 16 0,-6 2-13 15,-2 2-11 1,-3 1-1-16,-3 5-3 0,2 0 0 15,-3 5-1-15,3 2-2 16,3 6-2-16,1 3-11 16,5 0-9-16,2 0-6 15,5 5-32-15,5 6-26 16,2 2-46-16,0-6-88 16</inkml:trace>
  <inkml:trace contextRef="#ctx0" brushRef="#br0" timeOffset="-40280.19">9396 11994 122 0,'0'0'291'15,"0"0"-243"-15,0 0 29 16,0 0-13-16,0 0-55 16,0 0-9-16,-51 9-53 15,51-1-114-15</inkml:trace>
  <inkml:trace contextRef="#ctx0" brushRef="#br0" timeOffset="-38980.19">9752 11933 255 0,'0'0'91'0,"0"0"45"16,0 0-73-16,0 0-32 16,0 0-25-16,0 0-2 0,-3-7-1 15,3 7-3 1,0 0-1-16,0-1 1 0,0 1-1 15,0 0-23-15,6 0-26 16,0 0-33-16,5 0-93 16</inkml:trace>
  <inkml:trace contextRef="#ctx0" brushRef="#br0" timeOffset="-38800.2">9918 11881 378 0,'0'0'45'0,"0"0"32"0,0 0-8 16,0 0 4-16,0 0-73 15,0 0-5-15,10-1-94 16,1 10 33-16,4-7-181 16</inkml:trace>
  <inkml:trace contextRef="#ctx0" brushRef="#br0" timeOffset="-38640.19">10173 11869 377 0,'0'0'86'0,"0"0"13"15,0 0-46-15,0 0-53 0,0 0-49 16,0 0-114-16,36 0-120 15</inkml:trace>
  <inkml:trace contextRef="#ctx0" brushRef="#br0" timeOffset="-38450.19">10467 11825 518 0,'0'0'47'0,"0"0"47"0,0 0-44 15,0 0-33 1,0 0-17-16,0 0-5 0,10-9-116 16,4 9-57-16,6 0-31 15</inkml:trace>
  <inkml:trace contextRef="#ctx0" brushRef="#br0" timeOffset="-38290.19">10753 11785 128 0,'0'0'203'0,"0"0"-183"16,0 0 6-16,0 0 31 15,0 0 4-15,0 0-20 16,0 0-16-16,0 0-25 16,11 0-46-16,3 0-104 0,4 0-76 15</inkml:trace>
  <inkml:trace contextRef="#ctx0" brushRef="#br0" timeOffset="-38120.19">10998 11751 421 0,'0'0'58'16,"0"0"15"-16,0 0 26 15,0 0-46-15,0 0-53 16,0 0-7-16,-5-7-128 15,14 7-18-15,6 0-180 16</inkml:trace>
  <inkml:trace contextRef="#ctx0" brushRef="#br0" timeOffset="-37970.2">11272 11721 62 0,'0'0'410'0,"0"0"-386"15,0 0-18-15,0 0-6 16,0 0-14-16,0 0-47 16,30 0-61-16</inkml:trace>
  <inkml:trace contextRef="#ctx0" brushRef="#br0" timeOffset="-37790.19">11630 11672 288 0,'0'0'46'16,"0"0"27"-16,0 0 2 15,0 0-2-15,0 0-33 16,0 0 0-16,4-10-40 16,10 10-90-16,8 0 12 15,14-7-178-15</inkml:trace>
  <inkml:trace contextRef="#ctx0" brushRef="#br0" timeOffset="-37620.19">12051 11606 417 0,'0'0'105'16,"0"0"-13"-16,0 0 8 15,0 0-67-15,0 0-17 16,0 0-16-16,2-27-55 15,8 27-112-15,3 0 15 16</inkml:trace>
  <inkml:trace contextRef="#ctx0" brushRef="#br0" timeOffset="-37450.19">12348 11573 327 0,'0'0'22'0,"0"0"-18"16,0 0 14-16,0 0 30 16,0 0 2-16,0 0-50 15,10-1-93-15,1-3-163 16</inkml:trace>
  <inkml:trace contextRef="#ctx0" brushRef="#br0" timeOffset="-37280.19">12501 11543 667 0,'0'0'96'15,"0"0"-29"-15,0 0 4 16,0 0-62-16,0 0-9 16,0 0-152-16,-19-26-98 15,17 30-233-15</inkml:trace>
  <inkml:trace contextRef="#ctx0" brushRef="#br0" timeOffset="-23800.2">10407 11807 161 0,'0'0'107'0,"0"0"8"0,0 0-18 16,0 0 20-16,0 0-70 16,0 0 15-16,0 0-30 15,-39-17-29-15,39 17-3 16,0 0 1-16,0 0 2 16,0 0 0-16,0-2-2 15,0 2-1-15,0 0 0 16,0 0-9-16,0 0-23 15,0 0-13-15,2 0 4 16,15 0 40-16,6 0 1 16,4 0 1-16,9 0 0 0,1 0-1 15,2 0-2 1,-3-8-2-16,-7 2 2 16,-6 0 2-16,-10-1 1 0,-6 4 4 15,-4 2 12-15,-1-1 10 16,-2 2-6-16,0 0-5 15,0 0-3-15,0 0-10 16,0 0-3-16,0 3-31 16,0 13 25-16,0 7 6 15,0 6 0-15,0 5 0 16,0 2 0-16,0 1 0 16,0 0 0-16,-2 1 1 15,1-2 3-15,-3-4 0 16,2-3-1-16,1-4 0 15,-1-4-2-15,1-4 2 0,-1-3 0 16,-1-3 0-16,1-3-2 16,1 1-1-16,-2-5-1 15,2 0-6-15,1-4-30 16,-2 0-23-16,2 0-15 16,0-21-252-16</inkml:trace>
  <inkml:trace contextRef="#ctx0" brushRef="#br0" timeOffset="-23550.19">10498 12055 407 0,'0'0'58'0,"0"0"1"15,0 0-56-15,0 0 2 16,0 0 15-16,0 0-9 15,66-1 9-15,-34-5-9 16,1-3 17-16,4 1-14 16,4-1-6-16,-2 1-6 15,1 2-2-15,-7 3-32 16,-5 3-44-16,-6 0-47 16,-8 0-169-16</inkml:trace>
  <inkml:trace contextRef="#ctx0" brushRef="#br0" timeOffset="-22900.2">10965 11991 618 0,'0'0'90'0,"0"0"-86"16,0 0 0-16,0 0-5 15,0 0 2-15,0 0 0 16,48 77 1-16,-35-58 1 15,-3-4-2-15,-3-3 1 16,3-5-2-16,-6-2 0 16,-1-1 0-16,-1-3 1 15,-1-1 2-15,2 0 4 16,2-5-4-16,1-9-3 16,-1 0-5-16,-3 3 5 15,4 2 6-15,-2-1 0 16,3 4-2-16,-1 0 8 15,-3 1 4-15,1 2 3 0,-4 3-2 16,0 0-9-16,3 0-8 16,0 0-2-16,3 0-2 15,2 0 0-15,2 0-11 16,-1 7-26-16,0-3 15 16,0-1-16-16,1-3-8 15,-1 0 12-15,-1 0 21 16,0-11 17-16,0 1 0 15,-4 0 14-15,-1 4 32 16,0 0 22-16,-1 5-23 16,1 1-21-16,3 0-24 15,1 0-4-15,4 0 4 16,1 11-3-16,1 4 2 0,1 2-3 16,0-2-25-16,3-1-57 15,4-6-43-15,0-5-91 16</inkml:trace>
  <inkml:trace contextRef="#ctx0" brushRef="#br0" timeOffset="-21930.19">11439 11996 440 0,'0'0'87'0,"0"0"39"16,0 0-95-16,0 0-31 15,0 0-5-15,0 0 5 16,-4 52 0-16,4-28 3 0,0-4-3 15,0-7 4 1,0-3-4-16,0-5-4 0,0-5 4 16,9 0 0-16,4-11 25 15,1-11-16-15,-3-3-9 16,-6-2-8-16,-5 3-43 16,0 3-14-16,0 3 48 15,0 3 17-15,0 8 24 16,0 0 58-16,0 7-34 15,0 0-36-15,0 0-12 16,3 1 0-16,4 12-2 16,1 5 2-16,-1-2 0 15,-2 3 1-15,-2-4-1 16,2-5-1-16,3-3-24 0,4-7-7 16,3 0 22-16,4-8-2 15,1-11-18-15,-2-3 6 16,-5-1 18-16,-7 3 6 15,0 3 13-15,-4 2-5 16,-2 5 8-16,1 5 14 16,-1 3 2-16,0 2 6 15,1 0-38-15,1 0-4 16,1 3 0-16,1 9 4 16,2 2 0-16,-1 0 1 15,4-1-1-15,2-6 0 16,6-5-3-16,2-2-8 15,4 0 6-15,-2-11-5 0,-3-4 5 16,-6 1-9 0,-3 2 11-16,-6 1 2 0,-3 1-6 15,0 0 2-15,0 2 5 16,0 2-1-16,0 3 1 16,4 1 1-16,1 2-1 15,7 0-9-15,2 0 2 16,-2 0 6-16,2 0 0 15,-2 5 1-15,-2-2 0 16,-5-3 0-16,0 0 0 16,-3 0 1-16,-2 0 3 15,0 0 16-15,0 0 7 0,0 0-10 16,0 0-13 0,-2-3-4-16,-5-2 0 15,4 4 0-15,-1-1 1 0,4 2-1 16,0 0-5-16,0 0-13 15,3 0 11-15,3 0 7 16,1 2 0-16,-4 1 1 16,-2-3 0-16,-1 1 12 15,0 1 12-15,0-2 10 16,0 0 17-16,0 0-23 16,0 0-12-16,0 0-9 15,0 0-8-15,0 0 2 16,0 0 0-16,0 0-2 15,0 0 0-15,0 0-5 16,0 0-7-16,0 0-6 0,0 0 1 16,0 0-12-16,0 0-3 15,0 0 8-15,0 7 3 16,-8 0-17-16,-4-1-64 16,1-6-190-16</inkml:trace>
  <inkml:trace contextRef="#ctx0" brushRef="#br0" timeOffset="-21290.2">11977 11693 631 0,'0'0'29'15,"0"0"-1"-15,0 0-6 16,0 0-22-16,0 0-1 15,0 0-14-15,15-3 11 0,-12 23 0 16,-1 5 3-16,-2 4 0 16,0 7 1-16,0 0 3 15,0-3-3-15,0-2-9 16,0-10-61-16,0-9 10 16,3-8-9-16,12-4 31 15,3-4 26-15,0-16-17 16,0-9 29-16,-5 0 3 15,-3-1 86-15,-5 2-2 16,-5 5 14-16,0 4 4 16,0 6-70-16,0 6 5 15,0 4-37-15,0 1-2 16,0 2-1-16,0 0-4 16,0 0-22-16,1 0-8 15,1 0 28-15,0 0-5 0,-1 4 11 16,-1-3-2-16,0 1 2 15,0 3-4-15,2 4 4 16,-1 1-1-16,0 4 1 16,1 3 0-16,4 5 0 15,-3 2 1-15,4 1-1 16,5 1-8-16,6-1-54 16,4-6-29-16,1-9-77 15,-5-6-174-15</inkml:trace>
  <inkml:trace contextRef="#ctx0" brushRef="#br0" timeOffset="-20890.2">12172 11807 338 0,'0'0'65'0,"0"0"14"16,0 0-42-16,0 0-10 16,0 0 2-16,0 0-7 15,-77-36-10-15,77 36-12 16,0 0 0-16,14 0 5 15,10 0 12-15,9-3-11 16,7-5-2-16,2-1-4 16,1-5-35-16,-1 3-5 0,-10 0 10 15,-8 0 0 1,-12 3 17-16,-9 0 13 16,-3 2 25-16,0 3 12 0,0 3-33 15,-6 0-4-15,-7 0-4 16,1 0 1-16,-2 14 2 15,3 1-3-15,0 3-4 16,2 4 8-16,-1 1 19 16,2 0 4-16,1 2 38 15,3 0-41-15,4 0 13 16,0 3-21-16,0-4-4 16,0-3-2-16,0-4-6 15,0-3-35-15,-8-3 0 0,-3-6-54 16,4-5-94-1</inkml:trace>
  <inkml:trace contextRef="#ctx0" brushRef="#br0" timeOffset="-20740.19">12308 11905 560 0,'0'0'148'0,"0"0"-39"15,0 0-56-15,0 0-39 16,0 0-14-16,0 0-49 15,-10 25-1-15,-3-5-68 16,1-8-134-16</inkml:trace>
  <inkml:trace contextRef="#ctx0" brushRef="#br0" timeOffset="-20170.19">10729 12336 123 0,'0'0'90'0,"0"0"-79"16,0 0 13-16,0 0 33 15,0 0 9-15,0 0-11 16,24-11-25-16,15-1 7 16,17-1 8-16,16-1-31 15,18-3 7-15,18-5 3 16,25-4-4-16,21-6-12 0,23-5-8 16,11-3-3-16,-3 3-31 15,-9 1 5-15,-25 5 24 16,-32 4 5-16,-28 5 16 15,-34 6 6-15,-23 6 14 16,-19 3 3-16,-13 4 34 16,-2 2 9-16,0 1-60 15,-20 0-22-15,-13 3-53 16,-8 12-2-16,2 5-35 16,8-4-77-16,8-3-218 15</inkml:trace>
  <inkml:trace contextRef="#ctx0" brushRef="#br0" timeOffset="-19660.19">11265 12339 49 0,'0'0'230'15,"0"0"-63"-15,0 0 0 16,0 0-48-16,0 0-38 0,0 0-49 15,0-20-32 1,0 23-9-16,0 14 4 0,0 10 5 16,0 2 3-16,0 4-1 15,-5-1-1-15,1-3-1 16,2-4-36-16,2-6-46 16,0-7-14-16,0-10-79 15,3-2-130-15</inkml:trace>
  <inkml:trace contextRef="#ctx0" brushRef="#br0" timeOffset="-19490.19">11224 12441 460 0,'0'0'55'0,"0"0"30"16,0 0-79-16,0 0-6 16,0 0 10-16,0 0 12 15,0 0-5-15,68-5 1 0,-33 5-14 16,3-6-4-16,5-7-19 15,-2-1-78-15,-8-1-73 16,-7-4-115-16</inkml:trace>
  <inkml:trace contextRef="#ctx0" brushRef="#br0" timeOffset="-19280.19">11548 12296 494 0,'0'0'161'0,"0"0"-36"0,0 0-57 16,0 0-44 0,0 0-24-16,0 0-6 0,2 48 6 15,1-17 0-15,1 5 2 16,1 1-2-16,-2 6-18 16,2-2-61-16,1-9-48 15,5-10-170-15</inkml:trace>
  <inkml:trace contextRef="#ctx0" brushRef="#br0" timeOffset="-18790.2">11852 12342 643 0,'0'0'24'16,"0"0"18"-16,0 0-42 15,0 0-3-15,0 0 3 16,0 0 0-16,11 34 5 16,-11-17 2-16,1-1-2 15,1-3-2-15,4-5 1 16,-1-4-4-16,2-2-1 16,0-2-33-16,5 0 14 15,2-13-7-15,3-5-47 16,-4 1 2-16,-3 2-15 15,2 8 87-15,-8 4 38 0,-1 3-15 16,2 0 10-16,-2 0-23 16,0 0-9-16,4 6 0 15,-3 1 0-15,-1 0 2 16,0-2-2-16,0-2 0 16,4-3 1-16,3 0 1 15,2 0 1-15,3-3-4 16,0-5-10-16,-2-3-18 15,-1 3 10-15,-3 0 12 16,-2-1 6-16,-2 4 13 16,1-1 36-16,-2 3-20 15,4 2 0-15,1 1-14 16,9 0-15-16,3 1 0 0,4 8-23 16,2-2-82-16,-2-5-162 15</inkml:trace>
  <inkml:trace contextRef="#ctx0" brushRef="#br0" timeOffset="-18600.2">12395 12300 251 0,'0'0'261'0,"0"0"-71"16,0 0-76-16,0 0-69 16,0 0-45-16,0 0-21 15,-24-14-3-15,24 24 20 16,0-1-2-16,11-1-3 15,1-2-1-15,1-5-41 0,3-1-23 16,-2 0-34 0,-2-1-115-16</inkml:trace>
  <inkml:trace contextRef="#ctx0" brushRef="#br0" timeOffset="-16920.2">10486 12649 555 0,'0'0'79'16,"0"0"39"-16,0 0-59 15,0 0-27-15,0 0-22 16,0 0-9-16,-3-31 0 15,3 31-1-15,0 0-3 0,11 0 1 16,0 12-1 0,0 5 2-16,-1 7 1 0,4-1-2 15,-3 2-3-15,6-1-7 16,0-5-9-16,3-6-20 16,6-9 8-16,5-4 27 15,11-11 6-15,7-24 1 16,9-11 6-16,0-11-1 15,-1-3 19-15,-8 2 2 16,-8 7-9-16,-10 12 3 16,-10 14-7-16,-7 8-12 15,-6 6-2-15,-4 8-18 16,-4 3-2-16,0 0-27 16,0 6-74-16,-17 11-22 15,-7 5-30-15</inkml:trace>
  <inkml:trace contextRef="#ctx0" brushRef="#br0" timeOffset="-16740.19">10973 12482 765 0,'0'0'41'0,"0"0"7"16,0 0-48-16,0 0-53 15,-68 82-53-15,46-39-90 16,1-10-261-16</inkml:trace>
  <inkml:trace contextRef="#ctx0" brushRef="#br0" timeOffset="-12330.19">6787 12515 19 0,'0'0'434'16,"0"0"-384"-16,0 0 9 16,0 0-13-16,0 0-43 15,0 0-3-15,0 0-3 16,24-38-11-16,-20 38 9 16,1 5 1-16,1 10 0 15,1 2 4-15,-1 4 0 16,0 3 1-16,0 3 0 15,2-4-1-15,2 0 3 16,-2-4-2-16,11-8-1 16,-1-9 0-16,10-2 0 15,15-22 5-15,10-19 10 0,9-12 38 16,4-4-3-16,-8 4 32 16,-7 3-35-16,-14 10-12 15,-10 9-6-15,-11 11-14 16,-8 8-7-16,-7 5-4 15,1 5 1-15,-2 2-5 16,0 0-5-16,0 0-23 16,-5 13-37-16,-14 14-56 15,-2 4 14-15,-3-2-146 16</inkml:trace>
  <inkml:trace contextRef="#ctx0" brushRef="#br0" timeOffset="-12160.19">7339 12460 660 0,'0'0'19'16,"0"0"20"-16,0 0-39 16,0 0-49-16,0 0-55 15,0 0-93-15</inkml:trace>
  <inkml:trace contextRef="#ctx0" brushRef="#br0" timeOffset="143939.8">9921 14070 164 0,'0'0'87'0,"0"0"-19"0,0 0 2 16,0 0-29-16,0 0-6 15,0 0-8-15,0 0-5 16,-9-49 13-16,6 46-3 15,3-1 10-15,0-2 17 16,-2 2-22-16,2 1-9 16,0 2-6-16,-1-1-8 15,-1 1-6-15,2-2-1 16,-1 0-4-16,-1-1 0 16,2-1 4-16,-2 1 4 0,1-3 2 15,1 0 8 1,0 1-14-16,0-4 3 0,0 3 0 15,0 0-2-15,0 2-2 16,0 2-2-16,0 2 0 16,0 1-4-16,0 0-3 15,0 0-1-15,0 2-5 16,0 14 2-16,3 5 3 16,2 6 4-16,2 3 1 15,-1 0-1-15,3 3 1 16,-1-5-2-16,-1-3 0 15,4-6-4-15,2-7 0 16,5-4-6-16,10-8 7 0,23-10 4 16,22-27-1-1,25-13-9-15,16-13-1 0,7-2 5 16,-6 6 6-16,-18 6 0 16,-17 13 2-16,-29 7 1 15,-23 13 6-15,-16 7 11 16,-7 6 4-16,-5 5-8 15,0 1-12-15,0-1-4 16,0 2-4-16,0 0-9 16,-5 0-22-16,-13 12-20 15,-4 7-38-15,-1-5-70 16,1-9-321-16</inkml:trace>
  <inkml:trace contextRef="#ctx0" brushRef="#br0" timeOffset="144109.8">10772 13803 686 0,'0'0'79'16,"0"0"11"-16,0 0-54 16,0 0-36-16,0 0-7 15,0 0-100-15,0 17-59 16,-5-1-56-16</inkml:trace>
  <inkml:trace contextRef="#ctx0" brushRef="#br0" timeOffset="179979.81">6651 17780 213 0,'0'0'82'16,"0"0"-38"-16,0 0-9 15,0 0-6-15,0 0 0 16,0 0-1-16,0 0-3 16,0 0 1-16,0-3-5 15,0 3 1-15,0 0-8 16,0 0-9-16,0 0-2 16,0 0 2-16,0 0-1 15,0 0 4-15,-5 0-1 16,5 0 0-16,0 0-7 0,0 0 0 15,0 0-1-15,0 0-4 16,0 0-1-16,0 0-4 16,5 0 4-16,9 3 0 15,2 0-8-15,5 0 3 16,3 2-16-16,1-1 17 16,3 0 6-16,-1 2-2 15,0-1-19-15,4 1 15 16,2 0 9-16,6-1 1 15,5-2 1-15,6 2 0 16,7-4 0-16,4 2 1 16,6-3 1-16,2 0-2 15,-1 0 4-15,-1 0 5 16,1 0 7-16,2 0-9 16,6 0 0-16,-2 1-1 0,0 3-4 15,-6 1 6-15,-4 4-9 16,-3 2 4-16,-4 3-3 15,-2-2-1-15,0 1 0 16,-4-2 1-16,3-4-1 16,-1-2 0-16,1 0 0 15,2-5 1-15,2 0-1 16,0 0 5-16,1 0-4 16,-2 2-1-16,0-2 0 15,-1 0 0-15,1 0 0 16,-4 0 0-16,6 0 1 15,-5 0 2-15,-5 0-3 0,-4 0 5 16,-4 0 5-16,-3 0 3 16,0 0 16-16,0 0-5 15,3 0-1-15,-2 0-5 16,-1 0 4-16,-4 0 5 16,-3 0-10-16,-4 0 5 15,-6-2-6-15,0 2-3 16,-5-5-4-16,0 3 3 15,-2-1-2-15,-2 2 1 16,-5 1-6-16,-2 0-1 16,1 0 1-16,-3 0 3 15,0 0-4-15,-1 0 4 16,0 0-1-16,-2 0 2 0,0 0-6 16,0 0 6-16,2 0-4 15,-1 0-5-15,0 0 1 16,1 0-1-16,3 0 3 15,-2 0-2-15,0 0 0 16,0 0 0-16,-2 0 1 16,1 0-2-16,-2 0 0 15,0 0 2-15,0 0-2 16,0 0 0-16,0 0-5 16,0 6-37-16,0 5-23 15,-14-5-129-15,-4-2-337 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0T04:37:15.684"/>
    </inkml:context>
    <inkml:brush xml:id="br0">
      <inkml:brushProperty name="width" value="0.05292" units="cm"/>
      <inkml:brushProperty name="height" value="0.05292" units="cm"/>
      <inkml:brushProperty name="color" value="#FF0000"/>
    </inkml:brush>
  </inkml:definitions>
  <inkml:trace contextRef="#ctx0" brushRef="#br0">9068 5101 424 0,'0'0'89'15,"0"0"22"-15,0 0-45 0,0 0-26 16,0 0 5-16,0 0-6 16,0 0-7-16,10-53 2 15,-10 44-8-15,0 2-4 16,0-2-4-16,0 3-8 15,0-2-2-15,0 5-2 16,0 0-1-16,0 3 3 16,0 0-2-16,0-3-2 15,0 3 1-15,0 0 1 16,0 0-2-16,0 0-3 16,0 0 4-16,0 0-5 15,0 0-1-15,0 0-3 0,0 6-9 16,6 16-22-16,6 10 33 15,6 6 0-15,-2 2-5 16,-1-1 3-16,5-6-2 16,0-10-3-16,3-10 3 15,3-13 6-15,13 0 0 16,20-30 3-16,24-21 5 16,19-15-5-16,2-4-2 15,-3 7-1-15,-18 3 5 16,-15 11 0-16,-20 8 2 15,-17 13 14-15,-14 11-12 16,-10 9 8-16,-5 4-14 0,-2 4 0 16,0 0-3-16,0 0-1 15,0 4-10-15,0 18-47 16,0 14 33-16,-10 10-10 16,-3 3-54-16,1-12-147 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0T04:37:18.848"/>
    </inkml:context>
    <inkml:brush xml:id="br0">
      <inkml:brushProperty name="width" value="0.05292" units="cm"/>
      <inkml:brushProperty name="height" value="0.05292" units="cm"/>
      <inkml:brushProperty name="color" value="#FF0000"/>
    </inkml:brush>
  </inkml:definitions>
  <inkml:trace contextRef="#ctx0" brushRef="#br0">11838 5104 241 0,'0'0'30'0,"0"0"1"16,0 0 12-16,0 0-36 16,0 0-7-16,0 0-27 0,0 0 27 15,-6-8 24 1,6 7 73-16,0-4 43 0,0-4-46 15,0-1-62-15,-2 0 31 16,-2-1-25-16,2 0-18 16,-1 0 0-16,-1 3-9 15,2-2 3-15,-1 5 0 16,1 0 1-16,0 0 0 16,2 1-7-16,0-1 7 15,0-3 1-15,0 3-6 16,0-1-4-16,0 3 4 15,0 1-4-15,0 2-3 16,0 0-3-16,0 0-9 16,0 4-4-16,4 16-16 0,10 11 27 15,-1 5 2-15,0 6-6 16,-2-2-5-16,-2-7 1 16,-2-7 5-16,1-9-1 15,1-8-3-15,7-8 6 16,11-1 3-16,18-17 12 15,26-22 3-15,16-12-9 16,9-7-4-16,-6-2 1 16,-14 6 5-16,-18 10 2 15,-16 11 1-15,-15 13-9 16,-12 9-1-16,-12 8-1 16,-3 3 0-16,0 0-18 15,0 3-45-15,0 18 9 0,-9 8 7 16,-15 12-40-16,-7-2-61 15,-2-7-155-15</inkml:trace>
  <inkml:trace contextRef="#ctx0" brushRef="#br0" timeOffset="127.87">12406 5036 649 0,'0'0'36'16,"0"0"57"-16,0 0-93 15,0 0-175-15,0 0 6 16</inkml:trace>
  <inkml:trace contextRef="#ctx0" brushRef="#br0" timeOffset="19182.17">7236 8115 51 0,'0'0'31'0,"0"0"-6"15,0 0 23-15,0 0 8 16,0 0 7-16,0 0-14 16,0 0 4-16,0 0-3 15,-52-17-24-15,49 14 2 16,0-2 0-16,0 2-20 0,0 1-6 15,0 1-1-15,0-2-1 16,-3 3 1-16,3-3-1 16,-2 3 1-16,-1-3 4 15,2 2-3-15,1 1-1 16,-3 0 10-16,3 0 2 16,0 0-7-16,2-1-3 15,-1 1 4-15,2 0 6 16,-1-2 9-16,1 2 1 15,0 0 5-15,0 0-1 16,0 0-6-16,0 0-8 16,0 0-7-16,0 0-5 15,0 0 1-15,14 0-2 0,12 0 5 16,12 0-3-16,9 0 0 16,8 0 2-16,5 0-4 15,5 0 1-15,7 0 0 16,6 0 0-16,6 0 0 15,7 0 1-15,5 0-2 16,13 0-3-16,4 0 3 16,7 0 0-16,-3 0 0 15,-3 0 0-15,-7 0 1 16,-2 0-1-16,-1 0 0 0,2 0 0 16,0-1 2-1,-5-6 0-15,-7 1-2 0,-3-1-1 16,-11 2 1-16,0 0 0 15,-10 2 0-15,0 1 0 16,-9 2 1-16,-10 0-1 16,1 0 1-16,-6 0-2 15,-3 0 2-15,-2 0 0 16,-2 0 3-16,1 0-3 16,-3 0 1-16,4 0 0 15,5 0 3-15,1 0-2 16,6 0 11-16,2 0-8 15,-2 0 3-15,-1-3-2 16,-4 3 1-16,-2-3-4 16,-2 2-1-16,0 1-2 0,-2 0-1 15,0 0 0 1,0 0 1-16,-5 0 0 0,1 0 0 16,-6 0 0-16,-2 0 2 15,-3 0-3-15,-3 0 1 16,-3 0-1-16,-5 1 0 15,-5-1 1-15,-3 2 1 16,-6-2-2-16,-2 0 5 16,0 0 25-16,0 0 8 15,0 0-6-15,0 0-4 16,0 0-14-16,0 0-10 16,0 0-3-16,0 0-1 15,0 0 0-15,0 0 0 0,0 0 0 16,0 0-1-16,0 0-3 15,0 0-11-15,0 0-20 16,0 0-12-16,-10 0-21 16,-4 5-12-16,-8 1-61 15,-5-6-130-15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0T03:02:42.883"/>
    </inkml:context>
    <inkml:brush xml:id="br0">
      <inkml:brushProperty name="width" value="0.05292" units="cm"/>
      <inkml:brushProperty name="height" value="0.05292" units="cm"/>
      <inkml:brushProperty name="color" value="#FF0000"/>
    </inkml:brush>
  </inkml:definitions>
  <inkml:trace contextRef="#ctx0" brushRef="#br0">5039 4241 189 0,'0'0'40'0,"0"0"11"16,0 0 33-16,0 0-11 16,0 0-10-16,0 0-12 0,0 0-6 15,-20-8-18-15,19 5 24 16,-1-1-26-16,-1 2-8 16,-1-1 21-16,1 0-11 15,2 2-2-15,1 1-1 16,0-1-15-16,0 1-6 15,-2 0 3-15,2 0 0 16,-1 0-5-16,1 0 4 16,0 0-1-16,0 0-3 15,0 0-1-15,0 0-1 16,6 0-12-16,24-1 6 16,22-2 7-16,18-2 2 15,11-5-1-15,11 1 0 0,0-6 2 16,4-2-3-16,-8-2-9 15,-14 2-20-15,-17 3-30 16,-24 3-11-16,-15 4-7 16,-18 6-60-16,-18-1-254 15</inkml:trace>
  <inkml:trace contextRef="#ctx0" brushRef="#br0" timeOffset="209.4">5363 4153 390 0,'0'0'269'16,"0"0"-204"-16,0 0-65 15,0 0-23-15,0 0 12 0,-2 110 11 16,2-43 2-16,2 8 1 16,-1 6-1-16,-1 0-2 15,0-5-54-15,0-12-88 16,0-20-175-16</inkml:trace>
  <inkml:trace contextRef="#ctx0" brushRef="#br0" timeOffset="570.96">5625 4526 570 0,'0'0'92'16,"0"0"-44"-16,0 0-29 0,0 0-3 15,0 0-16-15,0 0 4 16,92-8 3-16,-38 8 2 16,3-1-5-16,0-1-4 15,-4-1-44-15,-4-2-91 16,-14-5-156-16</inkml:trace>
  <inkml:trace contextRef="#ctx0" brushRef="#br0" timeOffset="1111.2">6425 4267 645 0,'0'0'80'0,"0"0"33"15,0 0-88-15,0 0-25 16,0 0-9-16,0 0 8 16,70 69 1-16,-40-14-2 15,-2 7 2-15,-5 5 0 0,-6-1-1 16,-8-7-20-16,0-11-14 16,-4-16-5-16,-1-15 4 15,-1-10-4-15,-3-5 13 16,0-2-10-16,0 0 37 15,-23-16 46-15,-14-9-46 16,-15-9-19-16,-8-2 12 16,4-1 7-16,12 7 93 15,18 10 49-15,18 12-82 16,4 6-18-16,4 2-42 16,0 24-80-16,12 15-1 15,14 12 81-15,6-1 1 0,5-8-1 16,3-13-6-16,8-16-34 15,9-13 20-15,4-4 20 16,9-29-55-16,0-16-168 16</inkml:trace>
  <inkml:trace contextRef="#ctx0" brushRef="#br0" timeOffset="4289.18">7603 4350 686 0,'0'0'148'0,"0"0"-65"15,0 0-44-15,3-78 2 16,-3 77-14-16,0 1-27 16,-2 11-10-16,-17 23-42 15,-8 21 51-15,-10 16 0 16,-2 7 1-16,5-6 3 15,8-19-3-15,13-20-2 16,7-20-1-16,6-13 3 0,0 0 5 16,0-9 15-16,19-27 26 15,13-11-46-15,8-14-4 16,3 1-3-16,-4-1-10 16,-2 3-7-16,-7 8-21 15,-6 9 26-15,-3 16 18 16,-11 12 1-16,-2 10 7 15,-1 3-7-15,1 17-8 16,1 21 7-16,0 12-6 16,-2 6 3-16,-3-1 2 15,1-3-5-15,3-9 7 16,-2-8 3-16,-1-8-3 16,-2-9-1-16,-1-8-7 15,-2-6-25-15,0-4-15 0,0-2 48 16,-16-17 0-16,-14-8-2 15,-11-1-19-15,-3-2 21 16,-1 4 1-16,9 4 6 16,12 5-6-16,11 6 15 15,10 4 7-15,3 6-20 16,0 0-3-16,32-1-69 16,25-1 21-16,22-5 45 15,11-3 3-15,-4-1 3 16,-9-4-1-16,-15-2 3 15,-13 0-2-15,-16 1 13 16,-14 2 21-16,-13 3 13 16,-3 5 1-16,-3 1-13 0,0 6-11 15,0 0-22-15,0 3-5 16,-1 26-48-16,-14 24 31 16,-1 29 17-16,-2 25-2 15,4 9 2-15,4 5-2 16,1-8 4-16,6-20 0 15,1-21-2-15,2-28 0 16,0-23 0-16,0-14 1 16,0-7 6-16,0-5 27 15,0-29 49-15,0-20-83 16,0-21-14-16,5-14-6 16,-2-7 10-16,0-6-15 0,1 3-20 15,4 11-25 1,5 16 3-16,10 20 37 0,2 14 30 15,0 13 4-15,-7 10 5 16,-3 15 8-16,-1 0-17 16,0 22-5-16,-2 13 1 15,-1 9 3-15,-7 6-4 16,-4 0 1-16,0-5 2 16,-17-8 2-16,-3-6 5 15,-4-10-1-15,-6-7 1 16,-4-11 7-16,-2-3-5 15,0-11 1-15,4-15-2 16,9-2 0-16,17 1-6 16,6 4-11-16,40-1-52 15,23 5-44-15,18-1 65 0,7 1 17 16,-3 4 25-16,-11-1 6 16,-18 4 49-16,-22 4 23 15,-18 5-2-15,-11 1 4 16,-5 2-7-16,0 0-24 15,0 0-25-15,0 0-24 16,0 9-3-16,-9 21-27 16,-9 28 10-16,-6 22 17 15,3 14 2-15,2 3 2 16,6-6 0-16,6-12-1 0,7-12 0 16,0-17 2-1,0-18-2-15,5-15 0 0,2-12 0 16,-1-5 2-16,6-19 5 15,6-25-7-15,3-21-25 16,-8-12 1-16,-8-9-23 16,-5-6-18-16,-9 2 48 15,-15 7 17-15,0 10 16 16,5 22 13-16,4 17 3 16,7 13-22-16,7 9 3 15,1 9 2-15,0 3-15 16,13 8-36-16,14 20 30 15,7 8 6-15,1 8 0 16,-7 4-2-16,-4-3 2 0,-10-7-1 16,-6-7 1-16,-6-12 0 15,-2-8-1-15,0-4 0 16,-16-5 1-16,-14-2 5 16,-14 0 7-16,-8-17-10 15,0-11 4-15,3-2-4 16,11-1-2-16,15 6 0 15,12 6-11-15,11 4-11 16,6 1-5-16,30-3-62 16,10 0 54-16,10 1 30 15,4 3 5-15,-3 1 6 16,-3 6 14-16,-11 2 19 16,-6 1 9-16,-7 3-6 15,-7 0-11-15,-1 10-24 0,2 15-7 16,-8 8-6-16,2 6 5 15,-6 0 1-15,-3-2 3 16,-5-9-3-16,-2-6 0 16,-2-8 1-16,0-7 4 15,0-3-5-15,0-4-2 16,0 0 2-16,0-1 2 16,0-23 2-16,-9-10-4 15,0-7-78-15,9-3-3 16,0 7 49-16,19 6 6 15,8 9 26-15,5 5 10 16,-3 6-2-16,-2 1 10 16,-7 6 16-16,-10 4 1 15,1 0-20-15,-2 2-15 0,2 14 0 16,0 8 10 0,-2 9-4-16,-2 14-4 0,-4 10 1 15,0 4 2-15,2-4-2 16,2-16 0-16,6-16-2 15,1-13 2-15,2-12 3 16,4 0 19-16,2-12 15 16,2-19-18-16,-4-8-11 15,-6-6-7-15,-14-6 1 16,-3-1-5-16,-31 1-4 16,-9 5-3-16,-2 9 7 0,6 11 0 15,15 8 7-15,11 9-1 16,10 7-6-16,3 2 0 15,0 0-54-15,18 11-57 16,24 5 102-16,22-4 9 16,16-5 3-16,7-3-1 15,-8-4 4-15,-12 0 15 16,-22 0-2-16,-17 0 2 16,-17 0-4-16,-10 0-4 15,-1 0 8-15,0 0-6 16,-4 0-12-16,-11 0-1 15,-9 13 1-15,-1 7-1 16,-2 11-4-16,0 8 2 16,9 8-5-16,11-5-9 0,7-8-47 15,25-14 4-15,17-16 22 16,7-4 35-16,0-22 0 16,-7-11 2-16,-12-4 7 15,-9 4 21-15,-12 3 26 16,-9 4-1-16,0 4-16 15,0 5-20-15,-3 9 11 16,0 4-18-16,0 4-12 16,1 1-20-16,2 20-78 15,0 17 87-15,0 13 9 16,0 4-8-16,25-3-39 16,14-17-26-16,10-20 22 15,5-15 23-15,3-10 30 16,-5-26 49-16,-6-12-12 0,-9 0 15 15,-12 1-33-15,-9 8 14 16,-9 11-17-16,-4 11 7 16,0 7 17-16,-3 7-8 15,0 3-28-15,0 0-4 16,0 0-8-16,0 5-20 16,0 13 2-16,0 4 22 15,0-1 4-15,-4-1 0 16,-5-6 0-16,0-3-1 15,-4 0 0-15,0 1 1 16,2 4 1-16,2-1-1 16,6 4-1-16,3 4-6 15,0-7-16-15,12 0-24 0,23-12 20 16,20-4 13-16,15-12-4 16,8-19 3-16,3-11 13 15,-12-2 2-15,-14-6 37 16,-14-3 2-16,-12-3-29 15,-11 1 27-15,-15-2-24 16,-3 4 19-16,-6 11 13 16,-7 14 27-16,3 13-45 15,4 14-25-15,-2 1-2 16,-9 25-86-16,-7 20 70 0,-9 24 14 16,0 11-4-1,8 9 2-15,13-6-15 0,12-20-9 16,3-21 18-16,15-23 5 15,-2-12 5-15,4-7 3 16,6-19 22-16,4-18-1 16,3-8-20-16,-6 0-4 15,-9 10 4-15,-5 12-3 16,-5 6 1-16,-4 10 0 16,-1 5 25-16,-3 2-21 15,0 0-6-15,2 2-19 16,3 20-24-16,-1 15 42 15,-3 11 1-15,-1 3-3 16,3-6-13-16,5-12 11 16,4-10-8-16,7-10 13 0,0-6 0 15,6-7-1 1,3-1-56-16,2-25-159 0</inkml:trace>
  <inkml:trace contextRef="#ctx0" brushRef="#br0" timeOffset="4973.21">6053 4824 276 0,'0'0'157'0,"0"0"-49"16,0 0-75-16,0 0-20 16,0 0 2-16,0 0 5 15,-43 0 1-15,37 0-11 16,6 0 9-16,0 0-14 0,36 4-1 16,37 9 17-16,52 1 23 15,52-4 14-15,53-1-16 16,46-3-20-16,26-2-8 15,18-4-7-15,8 2-7 16,0-2 0-16,-7 0 0 16,-21 0-12-16,-26-2-10 15,-41-7-2-15,-45-1 14 16,-45 0 10-16,-50 0 0 16,-42 3 3-16,-29 2-1 15,-19 0 16-15,-3 2 11 16,-15 3-29-16,-34 0-25 15,-19 0-163-15,-6 9-167 16</inkml:trace>
  <inkml:trace contextRef="#ctx0" brushRef="#br0" timeOffset="5115.43">9737 4947 853 0,'0'0'54'0,"0"0"20"15,0 0-46-15,0 0-28 16,0 0-64-16,0 0-154 16,-73 32-59-16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0T03:03:22.289"/>
    </inkml:context>
    <inkml:brush xml:id="br0">
      <inkml:brushProperty name="width" value="0.05292" units="cm"/>
      <inkml:brushProperty name="height" value="0.05292" units="cm"/>
      <inkml:brushProperty name="color" value="#FF0000"/>
    </inkml:brush>
  </inkml:definitions>
  <inkml:trace contextRef="#ctx0" brushRef="#br0">4957 5034 211 0,'0'0'57'16,"0"0"-1"-16,0 0 5 16,0 0 10-16,0 0-19 15,0 0 1-15,0 0-8 16,-15-22-9-16,12 19-18 0,3 2 3 15,-3-1-6-15,3 2 10 16,0-1-20-16,-2-1-4 16,2 2 1-16,0 0-1 15,0 0-1-15,0 0 1 16,0 0 0-16,0 0 0 16,0 0-1-16,0-3-3 15,2 1-12-15,17-1-8 16,11-1 17-16,15-3-9 15,12-1 15-15,10 1-4 16,12-3 2-16,9 0-1 16,16-2 0-16,13 0-7 15,17 3 0-15,6 1 7 16,0 0-2-16,-16 3 1 16,-21 1 4-16,-26-1 1 0,-23 1 3 15,-18 0-1-15,-21-2 15 16,-6 1 19-16,-3 2 34 15,-6-1-3-15,0-1-19 16,0-2-25-16,0 0-24 16,0 2-3-16,-2 0-13 15,-8 4-25-15,-4 1-26 16,-6 6-92-16,-1 3-53 16</inkml:trace>
  <inkml:trace contextRef="#ctx0" brushRef="#br0" timeOffset="182.02">6362 4864 629 0,'0'0'45'0,"0"0"14"15,0 0-59-15,0 0-85 16,0 0-140-16,0 0 170 15,-7 28-139-15</inkml:trace>
  <inkml:trace contextRef="#ctx0" brushRef="#br0" timeOffset="1132.22">9670 4881 203 0,'0'0'78'15,"0"0"36"-15,0 0-43 16,0 0-50-16,0 0-19 16,0 0 25-16,96-4 1 0,-34 4 4 15,19 0 19-15,16 0-27 16,19 0-8-16,9-5-8 15,5 3 2-15,0-3-10 16,-17 3-1-16,-13 0 1 16,-28 1 0-16,-21 1-6 15,-19 0-1-15,-17 0-40 16,-13 0-53-16,-2 5-34 16,-23-3-82-16</inkml:trace>
  <inkml:trace contextRef="#ctx0" brushRef="#br0" timeOffset="1322.34">10855 4898 519 0,'0'0'81'15,"0"0"55"-15,0 0-77 16,0 0-59-16,0 0-38 15,0 0-201-15,0 11 148 16,0 5-186-16</inkml:trace>
  <inkml:trace contextRef="#ctx0" brushRef="#br0" timeOffset="3443.28">10025 4458 42 0,'0'0'11'0,"0"0"-11"16,0 0 42-16,0 0 17 16,0 0 57-16,0 0-40 15,5-34-62-15,-1 30-10 16,-2 1 10-16,-1 0 11 16,-1 1-2-16,0 1 24 0,0-2-15 15,0 3-23-15,0-1 2 16,0-1-4-16,0 2 0 15,0 0-6-15,0 0 1 16,0 0-2-16,0 0 0 16,0 0 2-16,0 0-1 15,0-2 3-15,2-1-4 16,2 0 0-16,5 0-3 16,1 1-3-16,6-1 5 15,1 2 1-15,-2 1 1 16,0-2-1-16,-4 0 0 15,-1 1 1-15,-4-1 2 16,-2 2-3-16,-2 0 0 0,-1 0 0 16,-1 0 0-16,0 0-2 15,0 0 0-15,0 0-4 16,0 0-8-16,0 0 12 16,0 3-2-16,0 4-2 15,0 2 6-15,0-1 0 16,0-2 0-16,0 0 0 15,0-2 0-15,0-3 0 16,0 1-1-16,0-2 0 16,0 0 1-16,0 0 5 0,0 0 11 15,0 0 20 1,0 0 17-16,-6 0 4 16,2 0-38-16,-2 0-17 0,2-2 0 15,2 2 3-15,2 0-5 16,0 0 0-16,0 0-2 15,0-1-9-15,0 1 3 16,0 0-2-16,0 0-10 16,0 0 1-16,0 0 8 15,0 0 7-15,0 0 4 16,0-2 2-16,0 1 4 16,0-3 1-16,0 1-7 15,0 0 0-15,0 0 3 16,-1 2-1-16,1-1-2 15,0 2 0-15,-3 0-54 0,-3 0-305 16</inkml:trace>
  <inkml:trace contextRef="#ctx0" brushRef="#br0" timeOffset="4378.16">10152 4436 87 0,'0'0'77'15,"0"0"-9"-15,0 0 12 16,0 0-3-16,0 0-17 16,0 0-29-16,0 0-20 15,0 0-10-15,0 0-1 16,0 0-4-16,0 0-6 15,0 3 1-15,0 6 5 0,0 1 1 16,0-1 2-16,0-1 1 16,-2-2 1-16,1-1 0 15,-1-4 1-15,2-1 3 16,0 0 32-16,0 0 56 16,-1-4-40-16,-2-6-49 15,-1 3-2-15,2 0 8 16,1 1-9-16,-1 3 1 15,2 1-2-15,0 2-2 16,0-2-26-16,0 2-24 16,0 0-6-16,0 0-1 15,0 0 16-15,0 0 22 0,0 2-41 16,0-1-49-16,0 0 26 16</inkml:trace>
  <inkml:trace contextRef="#ctx0" brushRef="#br0" timeOffset="29268.67">11347 4570 85 0,'0'0'88'0,"0"0"-28"16,0 0-42-16,0 0-12 15,0 0-2-15,0 0 5 16,0 0 6-16,0 0-7 16,-33-17 3-16,33 17-1 15,0 0-6-15,-3 0-4 0,-2 0-49 16,1 0-20-16,-1 2-21 16,3 2 28-16,1 0 14 15</inkml:trace>
  <inkml:trace contextRef="#ctx0" brushRef="#br0" timeOffset="29634.85">11347 4570 74 0,'-60'3'80'16,"59"-3"-5"-16,-1-3-17 15,-1-2-17-15,0 0 14 16,0 1-38-16,2 1 22 16,-1 0-12-16,1 3 9 0,-1-2-17 15,2 2-12 1,0 0-3-16,0 0 3 0,0 0 3 15,0 0-5-15,6 0 8 16,9-2 19-16,12-1-22 16,14 1-1-16,15-1 0 15,12 3-6-15,3 0-3 16,-3 0-7-16,2 0 4 16,-1 0-23-16,-7 1 15 15,-8-1-6-15,-17 0 12 16,-17 0-7-16,-11-1 12 15,-9-9 12-15,0-4 29 16,-6-2-23-16,-15 1-16 16,-9 0-2-16,-3 8 1 15,2-1-2-15,1 6-21 16,9 2-12-16,8 0-41 0,4 0-90 16,7 0-55-16</inkml:trace>
  <inkml:trace contextRef="#ctx0" brushRef="#br0" timeOffset="29886.32">11761 4386 98 0,'0'0'168'0,"0"0"-66"15,0 0-48-15,0 0-15 16,0 0-1-16,94-30-28 16,-65 40 2-16,-1 8-4 15,-1 6 16-15,-6 4-11 0,-5 2-6 16,-5 1-4-16,-6-3-3 15,-5-5 0-15,0-1-2 16,-10-6-2-16,-18-1 4 16,-16 4 17-16,-15-1-12 15,-5 1-5-15,-1-1-48 16,15 0-21-16,23-4-10 16,26-4-85-16</inkml:trace>
  <inkml:trace contextRef="#ctx0" brushRef="#br0" timeOffset="30403.03">12358 4439 488 0,'0'0'19'16,"0"0"94"-16,0 0-51 0,0 0-56 15,0 0 0-15,0 0 16 16,94 56 7-16,-78-15-16 16,1 5 7-16,-5-3-4 15,-2 0-9-15,-1-6-2 16,-6-7-3-16,-1-7-1 16,-2-9-1-16,0-6 1 15,0-8 1-15,0 0 2 16,0 0 16-16,-5-21 13 15,-7-9-28-15,-1-6 0 16,4-2-4-16,3 3 0 0,6 4 1 16,10 5 4-16,25 4-6 15,14 6-19-15,9 6-20 16,7 9-32 0,-3 1-64-16,-11 0-70 0,-7 0-154 15</inkml:trace>
  <inkml:trace contextRef="#ctx0" brushRef="#br0" timeOffset="30802.97">12980 4461 583 0,'0'0'131'0,"0"0"-54"16,0 0-77-16,0 0-15 16,0 0 10-16,0 0 5 15,-1 116 5-15,1-62-2 16,0 1 3-16,0-4-5 16,10-8-2-16,15-12 1 15,11-15 0-15,6-15 2 16,9-1 16-16,2-24-9 15,-2-11-4-15,-12-4 1 16,-14-3-3-16,-19-4 0 0,-6-3 2 16,-35-2 1-1,-13 4 3-15,-4 6-9 0,11 15 0 16,19 15-1-16,13 11 1 16,9 7-112-16,7 27 8 15,16 12 67-15,10 3-64 16,6-3-162-16</inkml:trace>
  <inkml:trace contextRef="#ctx0" brushRef="#br0" timeOffset="32602.04">13429 4486 1 0,'0'0'414'15,"0"0"-343"-15,0 0-33 16,0 0-10-16,0 0-18 15,0 0-7-15,7-2 1 16,0 16 82-16,-3 6-54 16,2 7-9-16,0 5-11 15,-3 4-7-15,0 6-1 16,0-2-2-16,1-3 1 16,6-6-3-16,3-6-5 15,6-8-8-15,2-8-20 16,6-6-9-16,0-3 9 0,-4-1-7 15,-1-13 40-15,-8-5 0 16,-3 2 23-16,-4-3 59 16,-2 3 31-16,-2 3-81 15,3 4-19-15,-5 1-3 16,2 4-8-16,-3 2 3 16,2 0-4-16,-2 3 3 15,0 0 3-15,0 0 0 16,0 0 3-16,0-3 3 15,0 0 4-15,0-1-9 16,0-3-1-16,0-1-5 16,0 0-1-16,0 1-1 0,0 0 0 15,0 4 0-15,0-1 0 16,0 1-1-16,0 2-3 16,0-2 2-16,0 0 0 15,0-1 0-15,0-2 1 16,0-1 1-16,0-1 0 15,0-2 0-15,0-3 0 16,0 0 1-16,0 3 12 16,0-2-5-16,0 7 2 15,0 0-8-15,0 3 7 16,0 2-5-16,0 0-4 16,0 0-1-16,0 0 0 15,0 0 0-15,0 0 1 0,0 0-2 16,0 0-1-16,0 3-3 15,0 18-2-15,0 9 8 16,3 8 0-16,2 3-14 16,3-2-4-16,-2-5-17 15,5-3 10-15,6-5-25 16,5-9 21-16,11-6 20 16,6-9-24-16,12-2-15 15,5-12-7-15,0-15 11 16,-5-7 37-16,-14-7 7 15,-10-1 73-15,-11-3 53 16,-9 0-81-16,-3 5 17 16,-4 5-40-16,0 12 16 15,0 6-38-15,-7 7 0 0,3 5-1 16,1 5-2-16,-6 0-4 16,-3 16-9-16,-7 17 16 15,-4 10-1-15,0 8-20 16,5-2-13-16,6-6-29 15,7-9 20-15,5-14-18 16,2-9 32-16,17-11 28 16,2 0 1-16,0-6 4 15,-2-15-2-15,-7-2-2 16,-6-5 5-16,-6-4 44 16,0 0-8-16,-18 1-23 15,3 2 50-15,2 11-39 0,7 7-15 16,5 11 12-16,1 0-26 15,0 17-9-15,0 21-15 16,0 19 24-16,0 17 0 16,0 10-1-16,-6 6 0 15,-1 0-2-15,0-6-1 16,1-12 4-16,2-20-1 16,1-18 3-16,0-15-2 15,0-12 0-15,0-7 5 16,-2 0 21-16,-8-9 54 15,-7-18-52-15,-4-5-28 16,1-1 0-16,8 3-5 0,10 4-12 16,5 3-16-16,5 2-22 15,25-3 11-15,16-3 16 16,12-6 9-16,8-6-10 16,4-7 24-1,4-9 5-15,1-9 3 0,-2-9 3 16,-13-2 8-16,-15-1 12 15,-20 8 16-15,-13 8 13 16,-11 13-40-16,-1 18 26 16,0 9-20-16,0 19-8 15,-3 2-13-15,-7 34-44 16,-8 21 35-16,-8 24 9 16,-2 13 0-16,6 4-4 0,7-13-17 15,9-23 1 1,5-19-7-16,1-22 18 0,0-11-2 15,0-9 4-15,0 0 7 16,10-20 22-16,6-11-22 16,7-8 0-16,-1-2 0 15,-7 7 0-15,-6 9 6 16,0 8 2-16,-7 9 5 16,-2 7-4-16,2 1-9 15,4 0-7-15,3 17-1 16,4 10 6-16,0 7 0 15,-6 2-3-15,2 0-14 16,-2-6-15-16,7 0-3 16,5-3-22-16,5-9-25 0,6-10-157 15</inkml:trace>
  <inkml:trace contextRef="#ctx0" brushRef="#br0" timeOffset="33649.65">15106 4683 350 0,'0'0'208'0,"0"0"-169"16,0 0-39-16,0 0-4 0,0 0 4 15,0 0 29-15,37 5 46 16,0-5-32-16,9 0-3 16,8-10-9-16,1-9-14 15,-8-3-5-15,-12 1-9 16,-12 1-1-16,-13 4 0 15,-6 3 5-15,-4-1-1 16,0 4-6-16,-14 6 0 16,-12 4-5-16,-3 0-5 15,-4 17-5-15,0 11 5 16,3 9 8-16,3 5 0 16,8 2-3-16,6-2 0 15,13-2 4-15,0-8 0 0,34-8-3 16,15-12 4-16,12-12 3 15,12 0-1-15,5-14 4 16,-2-12-6-16,-5-3-2 16,-16-4-18-16,-14-2 14 15,-17-3 2-15,-12-2-4 16,-12 1 8-16,0 1 0 16,0 7 1-16,-6 6 3 15,0 13 9-15,4 7 2 16,2 5-7-16,-2 3-8 15,-5 26-58-15,-5 17 54 16,-7 11 2-16,-1 4 1 16,0-8-1-16,1-9 2 15,9-10 0-15,3-10 1 0,1-7 0 16,-1-6-1 0,5-5 2-16,1-2-1 0,1-4 1 15,-2 0 1-15,-3 0 9 16,1-7 13-16,-2-10-25 15,6-6-32-15,0-2-16 16,15-4 20-16,22-5-6 16,11 1 15-16,6-6 19 15,1-3 29-15,-1-1-10 16,-2-4 10-16,-6 5 5 16,-10 3-7-16,-11 3 29 15,-11 5-22-15,-8 7-10 0,-2 10 5 16,-4 7-15-1,0 7-14-15,0 1-5 0,0 24-50 16,-18 22 54-16,-9 23 2 16,-9 15-1-16,2 9 0 15,12 1-9-15,19-17-54 16,3-16-37-16,23-15 17 16,7-21-59-16,-4-19-92 15</inkml:trace>
  <inkml:trace contextRef="#ctx0" brushRef="#br0" timeOffset="33949.47">15892 4663 581 0,'0'0'0'0,"0"0"-20"15,0 0 20-15,0 0 27 16,117 0 40-16,-70 0-4 15,5 0-16-15,1 0-24 16,3 0-14-16,-7 0-4 16,-7-4 1-16,-17 4-5 15,-14 0 3-15,-7 0 2 16,-4 0-6-16,0 0-5 16,0 4-12-16,0 18 11 0,-12 8 4 15,-4 6 2 1,-1 2-2-16,4-2-37 0,10-3-51 15,3-16-93-15,16-17-292 16</inkml:trace>
  <inkml:trace contextRef="#ctx0" brushRef="#br0" timeOffset="34111.19">16297 4306 708 0,'0'0'24'0,"0"0"-24"16,0 0-60-16,0 0 29 15,37 86-59-15,-25-39-42 0,2-3-124 16</inkml:trace>
  <inkml:trace contextRef="#ctx0" brushRef="#br0" timeOffset="35131.99">16442 4720 294 0,'0'0'444'15,"0"0"-419"-15,0 0-16 0,0 0-8 16,0 0-2-1,0 0-4-15,77 34 2 0,-72-11 1 16,-4-4 1-16,1-6 1 16,-2-6 3-16,0-6-3 15,0-1 0-15,0 0 5 16,0 0 6-16,0 0 2 16,3-4 6-16,2-7-19 15,2 0-19-15,6 2-3 16,1 4 0-16,-1 5 5 15,-1 0 4-15,-3 0 5 16,0 0 6-16,-3 5-1 16,1 8-2-16,0-1 4 15,3 2 0-15,2-2 1 0,-2-7-2 16,4-2 2-16,-4-3 7 16,3 0 16-16,-1 0-4 15,3-10-16-15,-3 3-3 16,0-1-9-16,2 1-29 15,1 3-7-15,5 1 3 16,5 3 12-16,10 0 14 16,9 0 16-16,11 5 0 15,7 5 1-15,8-2 1 16,0-2-4-16,-5-4 2 16,-14-2 0-16,-11 0 0 0,-17-6 4 15,-11-7 28-15,-7-1 25 16,-5-1 16-16,0-4-41 15,-10 2-3-15,-10 0 5 16,-1 7-10-16,-4 10-17 16,-2 0-7-16,2 15-3 15,1 11-4-15,6 2-7 16,3 0-8-16,9 0 4 16,6-8-19-16,0-3 1 15,25-12 18-15,8-5 18 16,0 0 3-16,3-8 5 15,-5-9 0-15,-9-2 6 16,-7 1 11-16,-9 0 14 16,-6 1-12-16,0 2-13 0,0 6-2 15,0 4 10 1,0 5-18-16,0 0-4 0,0 14-55 16,0 8 53-16,0 7-2 15,8 1-13-15,17-4-17 16,9-10 15-16,8-10 19 15,0-6 0-15,0-7 3 16,-4-17 7-16,-2-7 2 16,1-8-3-16,-5-8-6 15,-11-6-3-15,-9-10 0 16,-12-5 0-16,-7 3 6 16,-18 2 21-16,0 17 16 15,4 19 8-15,11 14-30 0,8 13-21 16,-1 0-1-16,-1 26-27 15,-2 20 28-15,1 18 0 16,5 10-1-16,3 5-3 16,26-3-10-16,7-13-21 15,4-10-21-15,-9-13-12 16,-9-12-52-16,-10-14-57 16,-6-14-168-16</inkml:trace>
  <inkml:trace contextRef="#ctx0" brushRef="#br0" timeOffset="35730.84">17849 4850 597 0,'0'0'20'0,"0"0"0"16,0 0 20-16,110-45-20 16,-74 33 0-16,-2 1-1 15,-5-2 5-15,-7 2 11 16,-8-5 4-16,-8-2-8 15,-6-1-12-15,0-7-7 16,-6-1-10-16,-11 5 2 16,0 5 3-16,5 11-7 15,-1 6 0-15,-3 13-9 16,-5 16-25-16,-3 10 21 16,-2 5 2-16,4 4-11 15,6 0-6-15,16-5-23 16,0-11-2-16,40-10 2 0,16-14 51 15,13-8-1-15,9 0-20 16,-1-14-39-16,-8-10 12 16,-14-7-72-16,-17-5 72 15,-15-1 48-15,-12-11 32 16,-7-4 43-16,-4-2-8 16,0 1-10-16,3 10 58 15,5 14-42-15,-2 17-62 16,3 10-11-16,2 2-48 15,2 17-23-15,4 14 67 16,-2 10 0-16,-1 3 3 16,-4 1 1-16,-1-3 0 0,-1-3 2 15,-4-5 4-15,-3-6 1 16,-1-2-1 0,0-4-3-16,0 0-2 0,-9-2 6 15,-8-4-3-15,-4-1-1 16,-3-2 3-16,-3-5-3 15,-7-2-3-15,-8-3 0 16,-10 0-2-16,-9-3-54 16,1 0-84-16,6-6-225 15</inkml:trace>
  <inkml:trace contextRef="#ctx0" brushRef="#br0" timeOffset="35963.2">18036 4448 615 0,'0'0'86'0,"0"0"-22"16,0 0-20-16,0 0-33 15,0 0-9-15,0 0-2 16,114-41 5-16,-57 41-5 15,4 0 0-15,-2 0-5 16,1 7-80-16,0 1-57 0,-7-8-157 16</inkml:trace>
  <inkml:trace contextRef="#ctx0" brushRef="#br0" timeOffset="37296.48">16579 4721 224 0,'0'0'118'15,"0"0"-25"-15,0 0 20 16,0 0 4-16,0 0-59 16,0 0-17-16,0 0-26 15,2-50-15-15,-1 50-14 16,4 8 5-16,-1 11 9 16,2 7 4-16,-1 5-4 15,-4 1 0-15,-1 0 0 16,0-1 0-16,0-4 1 0,0-5-1 15,-6-7 0-15,2-6 0 16,2-4-12-16,1-5-21 16,1 0 33-16,0-15 21 15,0-14-21-15,12 0-5 16,5-1-3-16,4 9 7 16,0 4 0-16,3 5-7 15,-5 9 3-15,-3 3 4 16,-5 0 1-16,-6 0-7 15,-1 13 6-15,-4 2-2 0,0 1 2 16,0-1 1 0,0-2 3-16,0-2-2 0,3-8 0 15,2 0 0-15,2-3 1 16,8 0 3-16,7-3 0 16,7-12-5-16,2-4-28 15,-5-3-45-15,-1 2 62 16,-6 4 11-16,-8 7 2 15,-5 3 4-15,-2 6 41 16,-4 0-35-16,0 0-12 16,0 6-24-16,0 12 24 15,-7 9 3-15,-5 2 2 16,0 4 5-16,3-2-6 16,2-3-2-16,5-1 2 15,-1-1-4-15,1-4-15 0,2-15-148 16</inkml:trace>
  <inkml:trace contextRef="#ctx0" brushRef="#br0" timeOffset="38661.89">15842 4509 175 0,'0'0'92'15,"0"0"-22"-15,0 0-26 16,0 0 22-16,0 0-4 15,0 0-8-15,14-34 4 16,-14 26-29-16,0 2 0 16,0 1-19-16,0 0-2 15,-5 3-8-15,-2 1-2 16,-2 1-3-16,-5 0 2 16,-3 0 2-16,-4 8 2 15,-2 9-1-15,1 6 0 16,-2 4-2-16,3 5 2 0,0 3-3 15,0 0 3-15,8-1-2 16,3-2-9-16,10-7-5 16,0-4-20-16,26-7 1 15,10-6 22-15,6-4 13 16,-2-4 3-16,-13 0-3 16,-12 0 5-16,-9 0 17 15,-6 0 17-15,0 0-38 16,0 0-1-16,0 8-42 15,-15 4 32-15,-6 7 8 0,-1 0 2 16,-2 1-2 0,0-1-1-16,1-4-2 0,1-4-1 15,1-3 6 1,-4-4 0-16,0-4 3 0,-5 0-3 16,-3 0-3-16,-1 0-3 15,2 0-65-15,10-6-199 16</inkml:trace>
  <inkml:trace contextRef="#ctx0" brushRef="#br0" timeOffset="38921.15">15710 4570 276 0,'0'0'153'16,"0"0"-41"-16,0 0-106 16,0 0-6-16,0 0 0 15,0 0 0-15,-23 68 11 16,14-30-6-16,-5 4 2 16,-3 3-7-16,-5 3 3 15,-2-1-3-15,0-5-14 16,3-10-125-16,5-14-281 15</inkml:trace>
  <inkml:trace contextRef="#ctx0" brushRef="#br0" timeOffset="39069.25">15505 4881 662 0,'0'0'57'0,"0"0"-57"15,0 0-95-15,0 0-63 16,0 0-160-16</inkml:trace>
  <inkml:trace contextRef="#ctx0" brushRef="#br0" timeOffset="44471.79">14021 4506 70 0,'0'0'67'16,"0"0"-55"-16,0 0 13 15,0 0-25-15,0 0-15 16,0 0-7-16,0 0 9 16,3-3 13-16,-3 1 26 15,3 1 32-15,-3-2-8 16,1-2 1-16,2-1-9 16,-3-2-18-16,3 3-1 15,-3 0 7-15,1 1-19 16,-1 1 12-16,0 0-12 0,0 1 28 15,0-3-11 1,0 3-19-16,0-1 1 0,0 0 42 16,0 2-14-1,0 0-21-15,0 1-1 0,0 0-11 16,0 0-4-16,0 0-1 16,0 0 0-16,0 0 0 15,0 0 0-15,0 0-1 16,0 0 0-16,0 0-4 15,-5 0 1-15,-14 0 0 16,-5 4-32-16,-1 9 29 16,2 2 0-16,5 4-5 15,2 3 5-15,5 2-3 16,2 1 6-16,-1 1 2 16,4-2 1-16,0 1 1 0,3-4-1 15,3-1-3 1,0-4-20-16,0-4-8 0,15-1 25 15,7-4-1-15,5-2 6 16,0-3-35-16,-3-2-71 16,-2 0-157-16</inkml:trace>
  <inkml:trace contextRef="#ctx0" brushRef="#br0" timeOffset="44620.85">13820 4730 239 0,'0'0'72'15,"0"0"-72"-15,0 0-75 16,0 0-91-16</inkml:trace>
  <inkml:trace contextRef="#ctx0" brushRef="#br0" timeOffset="59874.07">5910 5880 134 0,'0'0'108'15,"0"0"-46"-15,0 0-28 16,0 0-9-16,0 0 7 16,0 0-1-16,0 0 5 15,0-9 3-15,0 7-15 16,0-1-2-16,0 1 23 15,0 2-20-15,0-2 3 16,0 1-8-16,0-1-1 16,0 0-6-16,0-1-4 0,0 1-5 15,0-3 3-15,0 0-1 16,0-2-4-16,0-3-2 16,6-2 0-16,4 0 0 15,1-3 2-15,-2-1 1 16,-2-2 7-16,2 1-8 15,-7 3 3-15,2 3 9 16,-4 5-3-16,0 6 9 16,0-2-12-16,0 2-8 15,0 0-2-15,0 14-10 16,0 16 5-16,0 12 7 16,-9 11-2-16,-7 6 2 15,1 4 0-15,-6 2 1 0,3-3 1 16,2-9-1-16,1-8-1 15,4-11 2-15,5-7-4 16,2-10 2-16,2-3-4 16,2-3-26-16,0-6-33 15,0-5-52-15,0 0-105 16</inkml:trace>
  <inkml:trace contextRef="#ctx0" brushRef="#br0" timeOffset="60048.25">6108 6212 532 0,'0'0'123'0,"0"0"6"16,0 0-66-16,0 0-37 15,0 0-25-15,0 0-1 16,-8 10-153-16,8-3-39 15</inkml:trace>
  <inkml:trace contextRef="#ctx0" brushRef="#br0" timeOffset="61489.92">7418 5579 466 0,'0'0'147'0,"0"0"-63"16,0 0-42-16,0 0-40 16,0 0 1-16,0 0 3 15,100 12 0-15,-75 14-5 16,-3-2 3-16,-2 1-3 16,-2-8 0-16,-5-4 0 15,-2-7 0-15,-8-4-1 16,1-2 4-16,-1-5 7 15,-1-16-2-15,-2-11-9 16,0-5 0-16,-23 2 0 0,-9 6-2 16,-6 7-1-16,-1 10 0 15,-1 10 1-15,1 2 2 16,5 21-6-16,3 19 5 16,7 13-4-16,10 11 3 15,14 7-3-15,3 3 2 16,28 1 1-16,15-7-1 15,12-5-17-15,9-15-26 16,9-18-3-16,7-14-21 16,-5-16 24-16,-7 0 46 15,-18-16-13-15,-10-5 11 16,-19-4 2-16,-15-3 14 16,-9 0 26-16,-16-2 1 0,-19 5 30 15,-7 5-66 1,5 12 18-16,7 8 4 0,14 3-27 15,14 27-2-15,2 12-1 16,20 7 3-16,20 5 1 16,17-2-1-16,14-10 0 15,13-7 3-15,2-12 1 16,-5-7-3-16,-17-10 4 16,-16-6-4-16,-11 0 3 15,-11-17 23-15,-1-7 24 16,-9-6-18-16,-10-8-4 15,-6-4-4-15,-6-3-9 16,-35 1-13-16,-22 8-3 16,-22 7-12-16,-5 10-39 0,13 6 28 15,23 4 15-15,26 6 8 16,20 0 4-16,8 3-4 16,0 0-16-16,2 0-53 15,20 0 46-15,18 0 23 16,10 0 4-16,15 0-2 15,4 1-2-15,1 3 0 16,-3 7 1-16,-6 8 4 16,-12 7-3-16,-8 13-1 15,-12 5-1-15,-11 4 0 16,-10-2 3-16,-8-7-3 16,0-7 0-16,0-11 0 15,0-11 2-15,0-6 3 0,-2-4 0 16,1-1 56-16,-2-22-4 15,1-13-50-15,2-13-7 16,0-6 9-16,13 0-8 16,6 5-2-16,2 7 0 15,5 11-6-15,-1 9-5 16,1 9-2-16,-3 11 12 16,-2 3 1-16,-5 0 1 15,-4 20-3-15,-8 6-3 16,-2 8 3-16,-2 4 1 0,0 3 2 15,0 2 0 1,-5 1 0-16,2-5 2 0,3-3-2 16,0-7-44-1,11-9-83-15,11-10-76 0</inkml:trace>
  <inkml:trace contextRef="#ctx0" brushRef="#br0" timeOffset="61871.81">8817 6241 551 0,'0'0'139'16,"0"0"-43"-16,0 0-25 16,0 0-46-16,0 0-10 15,54-76-12-15,-6 46-3 16,8-6 3-16,2-6 0 16,-5-3-2-16,-7 0-1 15,-13-2 0-15,-8 2 0 16,-10 0-2-16,-11 7-6 0,-1 6 1 15,-3 10 0-15,0 8 4 16,0 11-6-16,0 3 1 16,0 3-35-16,0 20-39 15,-6 15 77-15,-5 13 5 16,0 8 1-16,3 5-1 16,8-1-1-16,0-6 1 15,0-12 0-15,8-12 1 16,-2-12 1-16,-6-6-2 15,0-5 1-15,0-3 0 0,0-1 2 16,-20-4-2 0,-11 0-1-16,-7-1-3 0,-3-1-36 15,10 0-62-15,15 0-69 16,16-4-131-16</inkml:trace>
  <inkml:trace contextRef="#ctx0" brushRef="#br0" timeOffset="63272.76">9378 6120 529 0,'0'0'100'0,"0"0"-10"16,0 0-40-16,0 0-19 16,0 0-22-16,0 0-5 0,100-86 0 15,-79 69 4-15,-3 0-4 16,-8 1 2-16,-7 0 5 15,-3-2 4-15,-6 2-15 16,-18 2 0-16,-7 5-6 16,-2 9 4-16,-3 3-4 15,2 22 5-15,5 9-2 16,8 10-3-16,16 4-2 16,5 0-1-16,19-7-2 15,23-10-2-15,18-17 13 16,11-14-2-16,4 0 4 15,-2-20 10-15,-10-8-11 16,-11-7 2-16,-18 1 3 0,-13 2 4 16,-14 0 2-1,-7 6-10-15,0 9 2 0,0 9 2 16,-3 5-6-16,3 3-5 16,0 6-45-16,0 16 18 15,0 6 32-15,0 5 0 16,6-2 2-16,8-5-2 15,-2-9 0-15,2-13 0 16,4-4 0-16,2-3 22 16,-1-16 14-16,1-4-30 15,-4 0 3-15,-7 3-4 16,-3 3-3-16,-3 5 2 16,-1 5-2-16,-2 6 2 0,0 1 1 15,1 0-5 1,3 0-20-16,2 15-3 0,5 6 23 15,8 7 0-15,12-2 0 16,16-2 1-16,8-12-1 16,6-12-2-16,-1 0 1 15,-8-19 2-15,-6-8 0 16,-4-9 0-16,-11-2 1 16,-10-1 0-16,-11-2-1 15,-10 0-1-15,-4-1 0 16,-17 9-3-16,5 6 3 15,4 12 14-15,7 9-12 16,3 6-2-16,2 3-8 16,0 25-98-16,0 14 93 0,2 14 13 15,6 5 0-15,7-2 1 16,-3-6-1-16,-2-14 4 16,-3-10-2-16,-5-10 3 15,-2-5 1-15,0-6-6 16,-4085-1 3-16,8148-2 5 15,-4092 0 6-15,-2-5 0 16,3 0-9-16,5 0-1 16,10 0-1-16,8-8 2 15,5-2-5-15,3-6-25 16,29-3-42-16,23 0 33 16,12-4 20-16,11 1 14 15,-1-1 18-15,-8 3 9 0,-16 1 5 16,-18 3-1-16,-19 7 25 15,-11 5 5-15,-5 4-31 16,0 0-23-16,0 0-7 16,0 0-23-16,0 7-40 15,0 12 51-15,0 6 12 16,0 3 1-16,0-3-1 16,1-8-8-16,19-13-13 15,8-4 21-15,5-4 0 16,5-21 28-16,-6-6-4 15,-6-2 9-15,-9 1 4 16,-4 5-30-16,-7 8 13 0,-3 8-10 16,-3 8 6-1,2 3-16-15,-2 0-3 0,3 4-19 16,6 17-28-16,4 12 50 16,7 6 0-16,7 1-10 15,3-6-14-15,2-13-12 16,2-14 23-16,1-7 13 15,-2-11 5-15,-1-18-2 16,-3-5 1-16,-10-7 4 16,-5 4-8-16,-14-2-2 15,0 6 0-15,0 11 2 16,0 7 8-16,0 9 25 0,0 5-27 16,0 1-6-16,0 5-24 15,10 17-5 1,3 12 27-16,-2 9 2 0,-5 1-2 15,-1-5 1-15,-5-6-6 16,0-13 5-16,0-9 0 16,-2-5 2-16,-13-2 0 15,-18-1 1-15,-15-2 1 16,-13-1-2-16,-4 0-14 16,6 0-65-16,16 0-69 15,30-3-104-15</inkml:trace>
  <inkml:trace contextRef="#ctx0" brushRef="#br0" timeOffset="64053.91">12615 5685 718 0,'0'0'99'15,"0"0"-28"-15,0 0-58 16,0 0-13-16,0 0-18 16,0 0 18-16,-57 100 0 15,43-43 1-15,4-2 1 16,5-7 0-16,5-9-2 15,0-7-13-15,2-10-22 16,7-7-25-16,0-15-4 0,5 0 23 16,2-24-24-16,2-13-128 15,-5-5-7-15,-4 0 127 16,-4 1 73-16,1 7 173 16,4 9 3-16,5 11-120 15,9 8-49-15,4 6-7 16,5 0-7-16,-6 16 6 15,-2 3 1-15,-4 0-2 16,-5-4 2-16,1-1 0 16,-3-8 6-16,3-2 9 15,1-4 17-15,4 0-15 16,1-12-9-16,-2-15-8 16,-3-4-9-16,-6-8-5 0,-2-3 14 15,-1 3 5 1,-5 5 33-16,1 6-8 0,-3 16 34 15,2 5 12-15,-1 7-71 16,4 10-5-16,4 19-30 16,3 14 30-16,3 10 0 15,1 4 0-15,4 3 0 16,4 0 3-16,5-7-2 16,3-6-1-16,-4-10-53 15,-6-10 31-15,-6-9-60 16,-8-9-14-16,-5-9-121 15</inkml:trace>
  <inkml:trace contextRef="#ctx0" brushRef="#br0" timeOffset="64884.8">13345 6034 423 0,'0'0'82'0,"0"0"-22"16,0 0-53-16,91-27-3 15,-56 15 22-15,2-2 18 16,0-1-11-16,-6-2-18 16,-4 0 3-16,-10-1-5 15,-8-2 15-15,-6 0 13 16,-3-1-8-16,-7 0-23 16,-10 5-10-16,-1 8 0 15,-3 8-1-15,2 5-8 0,-5 21 9 16,-1 10 0-16,1 13-3 15,9 5 1-15,12 1 0 16,4-6 2-16,37-13-3 16,17-13 3-16,7-15 4 15,6-8 8-15,-1-9-9 16,-2-20 6-16,-8-9-7 16,-6-2 5-16,-12-3-5 15,-13-1 3-15,-9-2-5 16,-17-1 1-16,0 2 1 15,-6 8-1-15,-5 12 22 16,4 17 1-16,1 8-24 0,0 17-6 16,-8 24-58-16,-2 15 64 15,-3 9 1-15,4 2-1 16,7-1 0-16,8-6-6 16,15-13-22-16,23-19-9 15,11-14 11-15,5-14 10 16,-2-3 9-16,-8-22 7 15,-9-11 1-15,-10-7 15 16,-10-4-1-16,-10-6-9 16,-5 3 4-16,-3 3 2 15,-11 8-4-15,1 11 41 16,5 13-15-16,3 15-19 16,3 3-15-16,0 26-62 15,-1 14 60-15,-4 10 4 16,2 4-4-16,4 2 1 0,1-6-6 15,0-9 6-15,6-16-32 16,8-14 18-16,-1-11 7 16,0-3 8-16,-1-8 9 15,0-15-6-15,1-4-2 16,-7 2-1-16,-5 4-9 16,3 5-6-16,-4 10 15 15,0 5 12-15,1 1-6 16,-1 0-6-16,3 5-27 15,3 17-2-15,-1 11 28 16,2 6 1-16,4 2 0 0,5-4 0 16,5-8 0-16,-2-12-9 15,-4-8-11-15,-7-6 16 16,-5-3-7-16,0-3 10 16,-2-19-183-16</inkml:trace>
  <inkml:trace contextRef="#ctx0" brushRef="#br0" timeOffset="65084.69">13727 5905 401 0,'0'0'8'0,"81"22"16"15,-18-8 12-15,11-2 14 16,9-2-10-16,7 0-17 15,7-2-10-15,3 1-13 0,1 1-2 16,2-6-67-16,-9-4-92 16</inkml:trace>
  <inkml:trace contextRef="#ctx0" brushRef="#br0" timeOffset="65752.26">14774 5990 493 0,'0'0'110'0,"0"0"-85"15,0 0-25-15,-104 53 0 16,72-14 0-16,11 3-5 0,11-4 3 16,10-5 2-1,0-8 0-15,17-7 32 0,10-10 2 16,5-8 26-16,3 0-1 16,3-17-35-16,0-10-17 15,-10-6-7-15,-8-4-2 16,-10 0-27-16,-10-5-5 15,0 3 7-15,-19 0-2 16,-6 3 19-16,3 2 6 16,4 1 4-16,8 3 5 15,10 1-5-15,4 2 0 16,29-2 0-16,18 1 0 0,7-4 0 16,9 5 5-1,-6 1 24-15,-10 3 17 0,-3 6-11 16,-10 4 4-16,-7 7-12 15,-8 5-26-15,-8 1-1 16,2 4-5-16,-4 18 0 16,2 14 0-16,-4 13 1 15,-10 9 4-15,-1 8 0 16,0 1-1-16,-1 1 1 16,-7-2 0-16,2-16-13 15,6-13 0-15,0-16-8 16,0-14 12-16,0-5 8 15,0-2 1-15,0-9 17 16,0-15-8-16,-5-10-9 16,-8-5-22-16,-6 3 22 0,-7 5 14 15,1 11 9-15,4 5-6 16,3 10-7-16,-3 5-10 16,-4 1-11-16,-6 21 5 15,-2 11-1-15,2 9-2 16,4 6 2-16,10 0-2 15,12-9-3-15,5-8-3 16,19-15 6-16,15-5 9 16,5-6 14-16,2-5-6 15,-3 0-8-15,-1-3-3 0,-5-15-166 16,-10-7-339 0</inkml:trace>
  <inkml:trace contextRef="#ctx0" brushRef="#br0" timeOffset="69530.95">9962 6890 549 0,'0'0'86'0,"0"0"28"16,0 0-59-16,47-82-21 16,-19 74-34-16,7 2 1 15,3 5 0-15,2 1-1 16,0 6 0-16,-2 15 2 16,-8 8-2-16,-6 2 0 0,-8 8-2 15,-8 0-2 1,-5 0 1-16,-3-2 3 0,-2-9-2 15,-9-6 2-15,0-10 0 16,3-5 0-16,1-7 0 16,-3 0 4-16,2-17 5 15,2-12-2-15,4-10-2 16,2-4-5-16,11-5-26 16,19 4-8-16,10 3-39 15,2 11 16-15,-2 8 37 16,-6 12 17-16,-8 10 3 15,-7 0 3-15,-5 14-3 16,-2 9-1-16,-1 6 0 16,1 5 2-16,-1-2 2 0,-2-5-1 15,-3-7-1-15,1-9-1 16,-4-11 2-16,3 0 3 16,3-12 46-16,6-17-38 15,1-11-12-15,1-5 0 16,-7-2 5-16,-2 7 9 15,-5 15 19-15,-1 9-12 16,0 13-4-16,1 3-18 16,6 8-2-16,2 23-20 15,11 14 21-15,2 8 1 16,4 8-6-16,5-2-29 0,1-5-14 16,2-7-31-1,-2-14-86-15,-2-14-195 0</inkml:trace>
  <inkml:trace contextRef="#ctx0" brushRef="#br0" timeOffset="69867">11059 6982 387 0,'0'0'16'15,"0"0"13"-15,0 0-18 16,91-15-1-16,-65 7 22 15,1-3 2-15,-4-3 16 16,-2-3 23-16,-6-3 6 0,-8-4-2 16,-7-5-22-16,0-3-37 15,-19-3-18-15,-11 8 1 16,-4 10-2-16,-4 16 0 16,0 1-3-16,3 27-3 15,6 16-16-15,9 8-1 16,11 12 6-16,9 0-5 15,7 0 0-15,29-6-24 16,21-15 10-16,13-15 12 16,14-16 25-16,0-11-1 15,-4 0-8-15,-7-18-69 16,-16-9-116-16</inkml:trace>
  <inkml:trace contextRef="#ctx0" brushRef="#br0" timeOffset="70413.7">11527 6991 314 0,'0'0'18'0,"0"0"50"16,0 0-20-16,0 0 20 16,0 0 34-16,97 26-33 15,-73-32-15-15,0-10-8 16,-5-2-20-16,-5-3-17 15,-5-4-4-15,-8 3-3 0,-1-1-2 16,-6 2-3 0,-19 5-3-16,-2 6 3 0,4 10 0 15,4 2-5-15,4 22-20 16,6 11-10-16,6 9 38 16,3 3-2-16,7 2-2 15,16 3-3-15,13-10-14 16,15-10 7-16,14-15-1 15,14-15 11-15,6-2 4 16,-4-24 5-16,-8-11 1 16,-13-7 14-16,-14-7-16 15,-13-2 3-15,-17-4-1 16,-16-1 2-16,-13 0-7 16,-26-1-1-16,-4 8 1 0,4 12 32 15,16 13 40-15,13 12-4 16,9 12-38-16,1 0-31 15,1 16-57-15,15 24 55 16,4 20 2-16,-1 14 0 16,-2 7-1-16,1 4 1 15,2-11 0-15,6-6-6 16,2-14-25-16,-1-16-11 16,-4-14 6-16,-6-13-9 15,-6-9-1-15,0-2-30 16,-3-17-99-16</inkml:trace>
  <inkml:trace contextRef="#ctx0" brushRef="#br0" timeOffset="70680.74">12130 6957 474 0,'0'0'14'0,"0"0"27"16,0 0-21-16,83-15-6 15,-51 15 0-15,3 3 5 16,6 1 8-16,5-3 5 15,0-1-3-15,-1 0-6 16,-6 0-5-16,-9-2-4 16,-11-2 14-16,-9 1 2 15,-3 3 4-15,-7 0-31 16,0 0-3-16,0 17-13 0,0 9 9 16,0 7-3-16,0 4-12 15,0 1-17-15,0-1-46 16,4-13-96-16,9-16-197 15</inkml:trace>
  <inkml:trace contextRef="#ctx0" brushRef="#br0" timeOffset="70842.07">12429 6590 808 0,'0'0'27'0,"0"0"7"15,0 0-34-15,0 0-108 16,0 0 85-16,68 123-46 0,-43-40-68 16,5-9-187-16</inkml:trace>
  <inkml:trace contextRef="#ctx0" brushRef="#br0" timeOffset="71349.47">12762 7028 627 0,'0'0'92'0,"0"0"40"16,0 0-77-16,0 0-55 16,0 0-13-16,0 0-5 15,36 9 17-15,-12 7-4 16,1-2-17-16,-2-4-6 16,1-5 13-16,-2-5 13 0,-1 0 2 15,1 0 4-15,2-14 0 16,4-6 0-16,2 0 19 15,0 0-15-15,-2 3-7 16,1 5 1-16,-3 5 0 16,4 2-4-16,5 5 2 15,2 0-2-15,3 5-1 16,0 9 2-16,-2 2-3 16,-2-3-6-16,-3-5 2 15,-3-6-3-15,-2-2 3 16,-6-1 3-16,3-17 4 0,-7-6-5 15,-3-5-27 1,-9-3 26-16,-6-1 4 0,-9-2 3 16,-16 2 8-16,1 4 14 15,3 12 29-15,11 7-5 16,-1 10-20-16,-1 19-26 16,-4 30-31-16,-7 14 31 15,3 16 0-15,5 6-2 16,5 5 2-16,5-4-1 15,3-5 0-15,2-11-11 16,0-17-46-16,-2-14-6 16,0-13-15-16,0-14-96 15,1-12-159-15</inkml:trace>
  <inkml:trace contextRef="#ctx0" brushRef="#br0" timeOffset="72227.93">10660 7386 409 0,'0'0'103'0,"0"0"-16"15,0 0-82-15,0 0 2 16,136 3 4-16,-54 5 4 15,21 2-3-15,24-2 8 16,22 1-7-16,21-4 8 16,15-2-10-16,11-3-6 15,3 0-3-15,0 0 0 16,-17 0 2-16,-17 0-2 0,-25-4 5 16,-27 1-5-1,-27-2 13-15,-31 2-6 0,-25 1 18 16,-19 2-10-16,-10 0-5 15,-1 0-6-15,-10 0-6 16,-29 0-15-16,-20 0-82 16,-13 5 8-16,-5 6-18 15,5 0-82-15</inkml:trace>
  <inkml:trace contextRef="#ctx0" brushRef="#br0" timeOffset="72528.46">11033 7501 86 0,'0'0'467'16,"0"0"-467"-16,0 0-14 16,0 0 14-16,0 0 17 15,0 0 3-15,111 31-2 16,-46-24 9-16,23-4-10 15,23 0 14-15,23-2-16 16,20-1-5-16,14 0-8 16,8 0-2-16,-3-6 0 15,-18-2 0-15,-20 3 0 16,-25 2 0-16,-23 1-1 16,-19 2-25-16,-19 0-55 0,-22 0-26 15,-18 5-62-15</inkml:trace>
  <inkml:trace contextRef="#ctx0" brushRef="#br0" timeOffset="72710.84">12819 7570 595 0,'0'0'69'0,"0"0"58"16,0 0-80-16,0 0-47 15,0 0-19-15,0 0-179 16,-19-10 99-16,2 20-38 0</inkml:trace>
  <inkml:trace contextRef="#ctx0" brushRef="#br0" timeOffset="81354.77">13908 7152 12 0,'0'0'44'0,"0"0"14"16,0 0 25-16,0 0-14 0,0 0-40 16,0 0 42-16,0 0-34 15,-20-13 13-15,17 8-23 16,0 0 24-16,-1 0-34 15,1 1 23-15,-1-3 10 16,-1 1-10-16,3 2-6 16,1 0-4-16,0 3 9 15,1 1-18-15,0 0-21 16,0 0-5-16,0 0-38 16,6 2-4-16,10 10 44 15,8-1 0-15,7-2 3 16,5-5-1-16,12-4 1 15,8 0 0-15,6-7-5 0,2-7-30 16,-3 2-44 0,-4-5-33-16,-11 2-119 0</inkml:trace>
  <inkml:trace contextRef="#ctx0" brushRef="#br0" timeOffset="81955.31">14847 6841 410 0,'0'0'119'15,"0"0"-14"-15,0 0-88 16,0 0-17-16,0 0-1 15,0 0 1-15,23 88 16 16,-16-33 10-16,-5 6-19 16,-2 1-3-16,0-3-1 15,0-6-3-15,0-15 2 16,0-13-1-16,0-12 1 16,-2-6-2-16,2-7 4 15,-4 0 10-15,1-6 20 16,-9-13-29-16,-9-6 0 15,-10 0 6-15,-10 1-8 16,-2 9-3-16,6 12-1 0,4 3-1 16,8 15-5-16,8 17 1 15,4 4-5-15,12 7-11 16,1-2-1-16,14-7-2 16,16-7 13-16,6-12 3 15,9-11 7-15,10-4 2 16,7-12 3-16,4-17 2 15,-1-8-3-15,-13-4 2 16,-12-2 3-16,-15 1 30 16,-15 2-10-16,-8 8 22 15,-2 8-22-15,0 9 0 16,-2 11-27-16,-1 4 0 0,-1 7-13 16,0 16 0-16,2 13 10 15,2 6 2-15,0 4 1 16,2-5-5-16,14-2-24 15,8-11-17-15,4-10-19 16,3-16-13-16,-1-6-88 16</inkml:trace>
  <inkml:trace contextRef="#ctx0" brushRef="#br0" timeOffset="82118.82">15213 6784 744 0,'0'0'24'16,"0"0"22"-16,0 0-46 16,0 0-41-16,0 0 26 0,55 72-34 15,-43-11-101-15,-3-4 5 16</inkml:trace>
  <inkml:trace contextRef="#ctx0" brushRef="#br0" timeOffset="82551.52">15235 7318 562 0,'0'0'0'0,"0"0"-10"16,0 0 10-16,0 0 4 0,0 0 19 15,0 0 21-15,24 20 22 16,0-30-24-16,6-12-23 15,3-6 0-15,-2-9-15 16,-1-2-4-16,-6-3-1 16,-5-1-18-16,-4 5-8 15,-6 7 8-15,-4 8 7 16,-1 7 12-16,-3 9 0 16,-1 2 0-16,2 5 0 15,-1 0-17-15,-1 21-86 16,0 15 98-16,0 9 3 15,0 12 0-15,0-1 1 16,-1-3 1-16,1-13 1 0,0-12 5 16,0-11-4-16,0-7 4 15,0-4 2-15,0-5-2 16,0-1-4-16,-3 0 9 16,-14 0 16-16,-6-7-27 15,-6-1-19-15,3-4-102 16,12 0-228-16</inkml:trace>
  <inkml:trace contextRef="#ctx0" brushRef="#br0" timeOffset="83851.99">15869 7028 628 0,'0'0'58'0,"0"0"47"15,0 0-45-15,0 0-60 16,0 0-12-16,0 0 4 16,-9 44 8-16,2 4 3 15,-5 5-3-15,-2 4 0 16,-2-2-1-16,1-8-31 15,7-13-27-15,8-11-4 0,4-17-12 16,34-6 75 0,19-9 3-16,15-17-3 0,2-10-7 15,-10-3 7-15,-18-1 10 16,-17 2 55-16,-14 9 23 16,-9 11-21-16,-6 7-35 15,0 11-22-15,0 0-10 16,0 12-76-16,0 14 72 15,0 7 0-15,0 3-21 16,0-1-5-16,0-7 6 16,0-8-16-16,0-12 21 15,9-8 14-15,13-2 5 16,6-22 29-16,4-9 8 0,-2-3-15 16,-5-3 16-16,-8 3 16 15,-9 5-16-15,-3 5-18 16,-5 9-5-16,1 9-7 15,1 5-8-15,-1 3 0 16,2 0-27-16,5 15-23 16,2 14 50-16,7 6-16 15,6 1-24-15,4-3-18 16,14-10 23-16,1-15-8 16,8-8 26-16,-1-1 17 15,-2-21 1-15,-4-8-1 16,-4-7-11-16,-8-1 3 15,-12 1 8-15,-13 3 5 16,-6 7 3-16,0 7 7 0,-2 10-6 16,0 8 7-16,-1 2-16 15,-4 18-20-15,-4 13 15 16,-8 16 5 0,-7 9 0-16,-4 6 7 0,-3-1-1 15,8-9 6-15,4-14-9 16,7-10-2-16,8-14 0 15,2-6 2-15,3-5-1 16,1-3 0-16,0 0 1 16,0 0 6-16,0-14-9 15,0-8-65-15,6-6-82 16,-1-1-78-16,11-4 109 16,8 0 116-16,7-3 15 0,17-2 63 15,7 0 24-15,6-2-27 16,3 1 15-16,-2 3-14 15,-6 4-25-15,-7 6-30 16,-11 6-21-16,-12 9-3 16,-10 3-34-16,-9 4 29 15,-7 4 5-15,0 0-32 16,-12 6-6-16,-15 16 41 16,-12 10 1-16,-6 9 0 15,-4 10 3-15,2 5 3 16,9-1 11-16,12-8-5 15,10-7 15-15,12-10-1 16,4-11 3-16,0-6 1 16,0-5-8-16,0-2-10 0,0-1-10 15,0 1 0-15,0-4-3 16,0-2-29-16,0 0-1 16,-10 0 30-16,-2-14-41 15,2-5-19-15,6 2 30 16,4 0 30-16,3 3 0 15,27 0-4-15,10 3 3 16,11-1 2-16,6 0 5 16,0 0 13-16,-1 0 11 15,-5-1 1-15,-11 1 6 16,-9 4-8-16,-13 2-10 16,-7 3-8-16,-10 3 3 0,-1 0-14 15,0 0-12-15,0 12 5 16,-7 10 7-16,-9 7 4 15,2 6 0-15,3-1-4 16,11 3-10-16,0-7-79 16,27-8-75-16,10-13-253 15</inkml:trace>
  <inkml:trace contextRef="#ctx0" brushRef="#br0" timeOffset="84466.89">17587 7156 682 0,'0'0'8'0,"0"0"-8"16,0 0-19-16,0 0 18 15,0 0 2-15,-50 85-1 16,38-44 0-16,0 1 0 16,6 0-2-16,6-5 2 15,0-5 0-15,3-6 2 16,16-9-2-16,4-6 7 15,4-10 9-15,5-1 19 16,3-7-2-16,0-15-7 16,-6-8-12-16,-5-6-10 15,-15-2-4-15,-9-1-4 16,-6 0-26-16,-23 6-31 0,-2 6 10 16,1 7-41-1,6 6-21-15,11 6 35 0,7 2 78 16,6 5 10-16,0 1 32 15,12 0-37-15,15 7 31 16,7 9 15-16,3 6-11 16,2 3-24-16,-2 3-7 15,-4 3-7-15,0-2-1 16,-3-4 0-16,-8-7 4 16,-5-6-5-16,-7-4-10 15,-7-6-8-15,-1-2 18 16,-2-3 13-16,0-17-13 15,5-5-19-15,-2-7 14 16,3 4-4-16,2 1 9 0,0 7-11 16,3 6-33-16,3 8 32 15,4 4 12 1,-2 2 22-16,2 2-3 0,-3 18-5 16,-3 7-5-16,-5 7 5 15,-7 9-7-15,0 1 3 16,-10-2 4-16,-8-6-8 15,1-8-4-15,3-6 3 16,-2-7-5-16,2-8-73 16,3-7-80-16</inkml:trace>
  <inkml:trace contextRef="#ctx0" brushRef="#br0" timeOffset="84666.21">17593 6585 804 0,'0'0'12'0,"0"0"-12"16,0 0-90-16,0 0 81 16,0 0-26-16,21 114-68 15,-19-67-52-15,-2-14-214 16</inkml:trace>
  <inkml:trace contextRef="#ctx0" brushRef="#br0" timeOffset="85831.79">15966 6994 197 0,'0'0'105'16,"0"0"3"-16,0 0-46 16,0 0-27-16,0 0 10 15,0 0-27-15,14-46 16 16,-14 42-20-16,0-1 16 16,-7 2-29-16,-13 3-1 15,-10 0-1-15,-4 0-2 16,2 17 0-16,4 5-26 15,10 5-44-15,8 5 5 0,10 4-19 16,0-3-68 0</inkml:trace>
  <inkml:trace contextRef="#ctx0" brushRef="#br0" timeOffset="87322.64">18187 7521 230 0,'0'0'59'16,"0"0"1"-16,0 0-50 15,0 0 2-15,0 0 21 16,0 0 12-16,56-4-11 16,-56 4-24-16,0 0 2 15,0 2-3-15,-10 12 12 16,-12 11 0-16,-8 7-15 15,-4 6-3-15,-2 3-3 16,2 0-12-16,5-10-163 16</inkml:trace>
  <inkml:trace contextRef="#ctx0" brushRef="#br0" timeOffset="118034.32">18857 7243 236 0,'0'0'88'0,"0"0"17"16,0 0-35-16,0 0 0 15,0 0 21-15,0 0-49 16,6-82 0-16,-5 70 0 16,-1 0-15-16,0 1-9 15,0 0-1-15,0 2-9 0,0 2-1 16,0 1-6-1,0 2 0-15,0 0-1 0,-3 0-2 16,-4 0 0-16,0-1 0 16,-4 4-6-16,-1 0 5 15,-1 1-2-15,-1 0 5 16,-4 1-12-16,-1 16 11 16,-5 10 0-16,-3 10 0 15,0 4 1-15,5 6-1 16,8-1-4-16,8-4-4 15,6-9-8-15,0-8 5 16,6-11 3-16,14-6 9 16,7-8 2-16,13-1 13 0,1-20-2 15,2-7-5 1,-6-2-1-16,-8 1 29 16,-9-5-17-16,-8 4 6 0,-9-2-9 15,-3 8 1-15,0 8-14 16,0 9-2-16,0 4 1 15,0 3-2-15,0 0-13 16,6 18-48-16,8 13 51 16,3 8 9-16,2 5 0 15,0-4-22-15,1-8-26 16,-1-9-10-16,1-8-3 16,3-10-5-16,0-5-32 15,0-7-140-15</inkml:trace>
  <inkml:trace contextRef="#ctx0" brushRef="#br0" timeOffset="119183.02">19151 7112 592 0,'0'0'102'0,"0"0"-12"15,0 0-90-15,0 0-15 16,0 0 15-16,34 95 4 15,-25-53 4-15,-5 3 5 16,-1-1-10-16,0-5 2 16,-2-3-3-16,1-12 3 15,0-5-3-15,-2-11 1 0,0-3-3 16,0-5 0 0,0 0 8-16,0-13-8 0,-5-15-11 15,-5-7-53-15,1-2 24 16,5 3 37-16,4 4 3 15,3 5 6-15,20 6-6 16,12 1-4-16,9 4 0 16,5 1 4-16,10 3 1 15,2 2-1-15,2 1 0 16,-2 0 3-16,-6-1-2 16,-10 4-2-16,-13-2-6 15,-16 2-17-15,-6 1 18 16,-10 3 1-16,0 0-16 15,-12 0 10-15,-9 0 11 0,-6 0 3 16,0 0-2-16,4 14 4 16,3 8-3-16,5 6-2 15,2 7 0-15,7-1 1 16,6 0-1-16,0-4 0 16,6-7 1-16,19-12 3 15,10-8 14-15,5-3 25 16,0-5-24-16,-3-16-9 15,-4-8-4-15,-7-1 1 16,-10-3-1-16,-13-2 19 16,-3 1 22-16,-15 4-34 15,-8 8-6-15,1 8-5 16,5 10-2-16,6 4 0 0,3 9-10 16,-5 24 1-1,-1 18 5-15,-2 15 2 0,6 8 2 16,7 3 4-16,3 0-2 15,0-2 3-15,7-6-3 16,-1-8 1-16,-6-11-2 16,0-16 2-16,0-14-3 15,0-12 3-15,0-8-1 16,0 0 9-16,-10-3 28 16,-5-19-3-16,0-8-35 15,3-5-1-15,5 0-7 16,7 4 0-16,0 5-3 0,0 5-15 15,21 0-10 1,13 0-11-16,9-5 8 0,8-3 29 16,7-3 8-16,2-5 0 15,-1-4 1-15,-1-5-2 16,-6-3 2-16,-10-1 0 16,-10 6 9-16,-12 6 15 15,-9 11 6-15,-5 10-4 16,-4 8 6-16,-2 8-6 15,0 1-26-15,0 7-16 16,0 23-11-16,-7 10 26 16,-3 12 1-16,1 5 1 15,3-5-1-15,5-9 0 16,1-14 0-16,0-14-7 16,19-15-2-16,11 0 9 0,10-22 11 15,6-14-7-15,-2-6-1 16,-13-4-2-16,-13 1 3 15,-9 3 5-15,-9 4 5 16,0 11 2-16,0 10-5 16,0 11-4-16,-2 6-7 15,2 0-7-15,0 20-52 16,0 13 50-16,0 14 9 16,0 4 0-16,0-4-11 15,0-8-32-15,8-8-23 16,10-12-20-16,7-13-28 15,-3-6-141-15</inkml:trace>
  <inkml:trace contextRef="#ctx0" brushRef="#br0" timeOffset="120352.72">20556 7210 785 0,'0'0'6'0,"0"0"76"16,0 0-57-16,0 0-25 15,0 0-12-15,0 0 5 16,13 47 7-16,-7-15 2 16,-1 1-2-16,2-5 1 15,-1-4-1-15,0-9 0 16,0-6-7-16,-3-4-16 0,4-5 0 16,2 0 20-16,3-14-10 15,5-14-79-15,-9-1 27 16,-4 2 15-16,-3 7 50 15,-1 7 40-15,0 11 32 16,2 2-58-16,1 1-14 16,-3 17-48-16,4 9 46 15,-4 7 2-15,0-1-1 16,1-1 1-16,4-10 0 16,4-9 0-16,7-11 0 15,2-2 20-15,6-8 25 16,3-16-15-16,-5-2-21 0,-5-2-3 15,-8 0-3 1,-3 3 11-16,-6 8-1 0,1 9-12 16,-1 5-1-16,0 3-2 15,2 0-23-15,4 3-25 16,1 15 45-16,5 4 5 16,1 4-2-16,8 1 2 15,6-5 0-15,7-5 3 16,6-6 3-16,4-9-3 15,5-2 2-15,5 0 1 16,-1-11-3-16,-3-8-2 16,-8-4-1-16,-10-4-7 15,-13-1 3-15,-15-1-2 16,-4 0 2-16,-18 0 4 16,-19 7-4-16,-4 6 2 0,4 14-2 15,4 2 1-15,6 21-3 16,4 16-2-16,0 9 8 15,4 8-2-15,8 3 1 16,11-4-1-16,3-9 2 16,35-11 0-16,14-14 6 15,15-14-1-15,6-5 3 16,5-7 8-16,-2-17 1 16,-8-9-8-16,-17 0-4 15,-16 0-5-15,-19 7-1 16,-10 4-11-16,-6 7-26 15,0 5 28-15,0 6 10 0,0 4 9 16,0 0-9-16,0 0-12 16,0 6 7-16,0 6 3 15,0 1 2-15,0-4-1 16,0 1 1-16,0-7 1 16,6-3 9-16,5 0 33 15,4 0-10-15,0 0-25 16,-4 0-1-16,-7-3-3 15,-1 3 15-15,-1 0-14 16,1 0-5-16,4 15-12 16,2 9 9-16,5 5-7 15,4 4-1-15,4-1 5 16,8-5-13-16,5-12 5 0,7-13 14 16,9-2 2-1,0-17-2-15,0-17-1 0,-2-12-25 16,-9-5-22-16,-15-7 13 15,-19-7 25-15,-6 1 10 16,-16-1 16-16,-8 7 25 16,3 17 59-16,11 14-48 15,5 16-18-15,4 11-31 16,-1 0-3-16,-1 24-64 16,-6 17 59-16,-3 17 4 15,-2 9 1-15,1 9 0 16,9-2-1-16,4-8 2 0,0-11-1 15,1-13 2-15,5-13-1 16,-4-7-1-16,-2-10-31 16,0-4-44-16,-3-8-23 15,-6-10-88-15</inkml:trace>
  <inkml:trace contextRef="#ctx0" brushRef="#br0" timeOffset="120747.25">21785 7248 674 0,'0'0'14'0,"0"0"-10"15,0 0 6-15,119-15 9 16,-65 15 6-16,7 0-15 16,9 0-8-16,4 2 0 0,0-2-1 15,-5 0-1 1,-11-2-7-16,-15-11-29 0,-15 0-4 15,-11-2 25-15,-11 2-10 16,-6 4 12-16,0 0 12 16,0 1-3-16,0 1 0 15,0 4 4-15,0 1 18 16,0 2-18-16,0 0-5 16,0 19-37-16,0 13 38 15,3 11 4-15,-2 4 2 16,-1 2 6-16,0-6 6 0,0-10 9 15,0-9 3-15,-1-5-11 16,-10-3 0-16,-11-1-6 16,-16-1-1-16,-21 1-8 15,-16-8-37-15,-1-7-206 16</inkml:trace>
  <inkml:trace contextRef="#ctx0" brushRef="#br0" timeOffset="121292.92">21530 7374 440 0,'0'0'108'15,"0"0"2"-15,0 0-46 16,0 0-41-16,0 0 1 15,0 0-12-15,6-3-12 16,-5 18-16-16,-1 7 16 16,2 6-1-16,-1 3 2 15,-1 2-1-15,0-5 3 0,2-6-3 16,2-5-6 0,5-8-10-16,3-8-12 0,6-1-2 15,8-12-50-15,3-13-104 16,0-5-172-16</inkml:trace>
  <inkml:trace contextRef="#ctx0" brushRef="#br0" timeOffset="121449.06">21719 7411 176 0,'0'0'111'16,"0"0"8"-16,0 0-86 15,0 0-33-15,0 0 0 16,0 0 10-16,26 53 16 16,-26-25 12-16,0 1-10 15,0-5-14-15,0-4-6 16,0-8-5-16,0-2 4 0,0-5-3 15,0-2-4-15,0-3-17 16,7-6-126-16</inkml:trace>
  <inkml:trace contextRef="#ctx0" brushRef="#br0" timeOffset="121591.88">21770 7543 674 0,'0'0'106'16,"0"0"-106"-16,0 0-69 16,0 0-100-16,0 0-13 15</inkml:trace>
  <inkml:trace contextRef="#ctx0" brushRef="#br0" timeOffset="122878.23">21546 7394 275 0,'0'0'44'16,"0"0"38"-16,0 0-40 16,0 0 1-16,0 0-13 15,0 0-1-15,16-4-9 16,-13 4-13-16,2-1 6 0,-2 1 41 15,-3 0-15 1,1 0-30-16,4 0-9 0,1 1-3 16,-2 12 3-16,1 4 0 15,-4 0 0-15,1 3 1 16,-2 1 0-16,0-4-1 16,0-4 0-16,0-2 0 15,0-6 0-15,0-4 1 16,0-1 0-16,3 0 7 15,16-11 26-15,6-13-34 16,7 0-13-16,-7-1 4 16,-2 1 9-16,-6 1-1 15,2 4 1-15,0 5-5 16,-3 6-3-16,-1 4 7 16,-7 4 0-16,-4 0-2 0,-2 0-7 15,-1 14 3-15,-1 6 5 16,0 5 2-16,0 4 1 15,-6 0 1-15,-1 0-1 16,4-7 0-16,0-3 1 16,3-5-2-16,0 1 0 15,0-3-2-15,0-3-88 16,0-9-101-16</inkml:trace>
  <inkml:trace contextRef="#ctx0" brushRef="#br0" timeOffset="123010.87">21794 7464 542 0,'0'0'13'16,"0"0"-13"-16,0 0-129 16,0 0-11-16</inkml:trace>
  <inkml:trace contextRef="#ctx0" brushRef="#br0" timeOffset="127387.56">22692 7487 355 0,'0'0'145'16,"0"0"-35"-16,0 0-26 16,0 0-13-16,0 0-27 15,0 0-3-15,0 0-20 16,0-18-4-16,0 18-7 15,0 0 5-15,0 0-4 16,0 0-2-16,0 0-7 16,0 0 0-16,0 0-2 15,0 0-7-15,0 0-18 16,0 0-42-16,0 4-174 16,9 1 76-16,16-5-219 15</inkml:trace>
  <inkml:trace contextRef="#ctx0" brushRef="#br0" timeOffset="127574.41">22994 7495 512 0,'0'0'136'16,"0"0"-11"-16,0 0-67 15,0 0-10-15,0 0-21 16,0 0-27-16,4-17-58 15,3 31-161-15,8 1 86 16,12-8-177-16</inkml:trace>
  <inkml:trace contextRef="#ctx0" brushRef="#br0" timeOffset="127712.93">23277 7517 507 0,'0'0'78'0,"0"0"58"15,0 0-76-15,0 0-60 16,0 0-36-16,0 0-197 16,-7 2 87-16</inkml:trace>
  <inkml:trace contextRef="#ctx0" brushRef="#br0" timeOffset="127872.94">23505 7521 521 0,'0'0'72'16,"0"0"42"-16,0 0-35 0,0 0-19 16,0 0-33-16,0 0-27 15,-38-4-181-15,26 20 24 16</inkml:trace>
  <inkml:trace contextRef="#ctx0" brushRef="#br0" timeOffset="138765.02">11435 8078 320 0,'0'0'104'16,"0"0"-78"-16,0 0-6 16,0 0-1-16,0 0-14 15,0 0-1-15,0 0-2 16,85-21 4-16,-55 17 10 16,1 0 13-16,3-3 3 15,4 0-8-15,5-2-14 16,3 1-6-16,2 1-3 15,-5 2 0-15,-3-1-1 0,-10 2 0 16,-9 2-2-16,-6-1 2 16,-8 1-39-16,-7-1-18 15,0-1-48-15,0 1-16 16,-17-1-10-16,-11 1-27 16</inkml:trace>
  <inkml:trace contextRef="#ctx0" brushRef="#br0" timeOffset="138885.56">11748 7952 243 0,'0'0'185'15,"0"0"-33"-15,0 0-67 16,0 0-85-16,0 0 0 0,-15 80 4 16,15-24 0-1,0 12-4-15,11 7 0 0,-1 2 0 16,-4 0-44-16,-2-15-106 16,4-22-210-16</inkml:trace>
  <inkml:trace contextRef="#ctx0" brushRef="#br0" timeOffset="139102.89">12170 8250 628 0,'0'0'34'0,"0"0"-34"0,0 0-19 15,0 0 18-15,0 0 1 16,6 78 0-16,0-55-6 16,0-1-61-16,0-3-29 15,0-9-64-15</inkml:trace>
  <inkml:trace contextRef="#ctx0" brushRef="#br0" timeOffset="139314.93">12342 7928 758 0,'0'0'44'16,"0"0"50"-16,0 0-72 15,0 0-20-15,0 0-2 16,0 0-133-16,40 12 57 15,-30 39-62-15,-7-2-146 16</inkml:trace>
  <inkml:trace contextRef="#ctx0" brushRef="#br0" timeOffset="139745.13">12392 8345 796 0,'0'0'104'0,"0"0"-86"0,0 0-18 16,0 0-32-16,0 0-1 16,0 0-10-16,83 65-48 15,-64-58-6-15,-3-7-22 16,1 0 36-16,-1-9-23 16,-4-10 30-16,-1-4 76 15,-4 4 137-15,-4 4 20 16,-2 4-45-16,-1 8-45 15,3 3-67-15,2 0-37 16,1 2-15-16,1 10 52 0,3-2 1 16,0 3 0-1,-1-3-1-15,2-3 0 0,-3-3 1 16,1-4 1-16,4 0 5 16,1-1 7-16,2-10-6 15,-4-2-5-15,-4 4 8 16,-3 2 3-16,-3 4-4 15,1 3 5-15,1 0-15 16,4 0-10-16,3 3-24 16,6 11-2-16,9 5-28 15,6 1 0-15,7-3-40 16,4-7-137-16</inkml:trace>
  <inkml:trace contextRef="#ctx0" brushRef="#br0" timeOffset="140062.31">13143 8291 485 0,'0'0'39'16,"0"0"-2"-16,0 0-25 16,0 0 37-16,0 0-21 15,0 0-4-15,88-45-18 16,-72 30-2-16,-5-2-2 15,-5 2-2-15,-6-2 0 16,0 3 2-16,-12 2 4 16,-9 7 9-16,-6 5-15 0,-3 5-5 15,4 21 4 1,0 6-7-16,8 7-6 0,9 5 4 16,6 3-6-16,3-3 0 15,28-7-17-15,25-6 1 16,18-14 30-16,10-9-2 15,1-8-112-15</inkml:trace>
  <inkml:trace contextRef="#ctx0" brushRef="#br0" timeOffset="140318.82">13681 8274 721 0,'0'0'40'16,"0"0"-40"-16,0 0-1 15,0 0 1-15,83 5 33 16,-45-5-1-16,5 0-18 16,8 0-7-16,8 0-1 15,7 0-5-15,6 0-1 16,-4 0-9-16,-8-5-47 15,-14-4-70-15,-10-3-25 16,-19-1-99-16</inkml:trace>
  <inkml:trace contextRef="#ctx0" brushRef="#br0" timeOffset="140510.77">14243 8187 57 0,'0'0'153'0,"0"0"24"16,0 0-48-16,0 0-38 16,0 0-91-16,0 0-32 15,-58 0 31-15,69 20 2 16,3 1 9-16,2-2 27 15,0 0-10-15,2 1-9 16,1 0 24-16,-4-3-25 16,-3-1-5-16,-12-3-10 15,0-1-2-15,-6-1-6 16,-18 0-47-16,-10-8-49 16,-6-3-185-16</inkml:trace>
  <inkml:trace contextRef="#ctx0" brushRef="#br0" timeOffset="143161.35">14928 8102 298 0,'0'0'137'15,"0"0"-56"-15,0 0 49 16,0 0-27-16,0 0-64 16,0 0 16-16,0 0-20 15,0-37-17-15,0 37-14 16,0 0-4-16,0 0-1 15,2 2-8-15,1 18-4 16,1 11 11-16,-2 9 1 16,-2 9 0-16,0 4 1 15,0 0-1-15,-5-2-5 16,-4-7-24-16,0-7 3 16,2-9-26-16,2-9-14 15,4-7-12-15,1-8 8 16,0-4-132-16</inkml:trace>
  <inkml:trace contextRef="#ctx0" brushRef="#br0" timeOffset="143340.76">15164 8333 565 0,'0'0'149'16,"0"0"-7"-16,0 0-88 15,0 0-35-15,0 0-19 16,0 0-13-16,10-5-68 16,5 5-99-16,3 0 65 0</inkml:trace>
  <inkml:trace contextRef="#ctx0" brushRef="#br0" timeOffset="143641.47">15388 8132 674 0,'0'0'22'0,"0"0"-22"16,0 0-59-16,0 0 58 16,-2 75 0-16,15-37-3 15,4 0 4-15,-2-3-1 16,1-4 1-16,-3-5 0 0,-5-6 4 15,-3-8-1-15,-5-4-1 16,0-1 1-16,0-5-2 16,-12 2 7-16,-15 0 15 15,-12 0-11-15,-10-1-12 16,1-3-17-16,5 0-126 16,11-8-364-16</inkml:trace>
  <inkml:trace contextRef="#ctx0" brushRef="#br0" timeOffset="143821.47">15431 8097 538 0,'0'0'124'0,"0"0"-17"15,0 0-82-15,0 0-25 16,0 0-6-16,89-4-11 15,-39 21-37-15,3-1-47 16,-1-4-117-16</inkml:trace>
  <inkml:trace contextRef="#ctx0" brushRef="#br0" timeOffset="144806.56">15913 8215 801 0,'0'0'52'0,"0"0"-26"0,0 0-26 15,0 0-14-15,0 0 12 16,0 0 2-16,90 84-27 16,-54-73-22-16,8-8 3 15,6-3 13-15,-3 0-15 16,-7-16 1-16,-17-1 13 15,-12-1 34-15,-11 1 38 16,0 0 11-16,-10 3-11 16,-10 3-9-16,1 5 3 15,4 5 11-15,2 1-37 0,2 15-6 16,-1 20-10-16,0 12 10 16,2 9 0-16,2 9 0 15,5 3 0-15,3-2 0 16,0-2 0-16,0-12 0 15,5-15 2-15,-2-16 1 16,-3-14-1-16,0-7 3 16,0 0 35-16,0-17 35 15,-12-13-63-15,-3-9-12 16,0-1-4-16,8 1-2 16,4 3 1-16,3 7-7 15,3 5-10-15,22 2-18 16,6 5-12-16,6 0 17 0,10-5 18 15,1 0 7 1,5-4 10-16,-1-6 5 0,-4 1-2 16,-8 2-1-16,-16 5 1 15,-14 5 13-15,-10 4 28 16,0 4-13-16,0 5-18 16,-14 6-10-16,-4 0-3 15,-6 14-7-15,-1 14 4 16,8 8-1-16,2 11-2 15,12 2-1-15,3 2 2 16,20-7-6-16,23-13-19 16,20-13-3-16,13-14 24 0,3-4-4 15,3-14-7 1,-13-11 14-16,-17-1 6 0,-19-1 0 16,-17 5 25-16,-16 3 25 15,-2-1-14-15,-25 1-15 16,-10 7-16-16,3 5-3 15,4 7-2-15,9 2-5 16,6 21-4-16,5 8-11 16,2 6-8-16,8 1-7 15,0-1-4-15,6-12-4 16,19-11-50-16,7-14 75 16,5 0 18-16,1-17 15 15,-6-9 12-15,-5-3 8 16,-9 1 4-16,-10 3 19 15,-8 3-16-15,0 4-21 0,-12 5-16 16,-2 6-4-16,4 4 1 16,3 3-2-16,2 3-7 15,2 20-13-15,-1 12 15 16,3 5 1-16,1 6 4 16,0-7-9-16,10-6-21 15,16-10-14-15,9-9 16 16,6-12-50-16,-2-2-11 15,-6-15-234-15</inkml:trace>
  <inkml:trace contextRef="#ctx0" brushRef="#br0" timeOffset="145256.51">17104 8333 637 0,'0'0'119'0,"0"0"-6"15,0 0-113-15,0 0-18 16,0 0 17-16,0 0 1 15,-1 64 1-15,1-41-1 16,0-2 2-16,0-4-2 16,0-5 0-16,0-3-7 15,0-3-21-15,0-5-23 16,0-1-2-16,9-4 48 16,21-20-63-16,11-9-54 15,3-7 82-15,-6-4 40 16,-3 0 19-16,-7 0 25 0,-6 2 48 15,-4 5-14 1,-8 4 11-16,-3 12-40 0,-6 8-35 16,-1 7-14-16,0 6 0 15,2 0-26-15,2 6-85 16,3 18 78-16,-2 10 32 16,-5 11-2-16,0 5 0 15,0 1 3-15,0-4 0 16,0-5 0-16,0-10 10 15,8-5 14-15,-4-7-9 16,-4-2-9-16,0-4-3 16,0-1 0-16,-6 0-1 15,-16-2 5-15,-13 1-7 16,-7-2-18-16,-5-9-65 0,3-1-256 16</inkml:trace>
  <inkml:trace contextRef="#ctx0" brushRef="#br0" timeOffset="145855.46">16324 8158 220 0,'0'0'30'16,"0"0"-11"-16,0 0 7 15,0 0-3-15,96-5 15 16,-63 5 14-16,-5 4 2 16,-1 4-2-16,-10-2-10 15,-7 0-1-15,-4 3-13 16,-5 2-15-16,-1 3-6 16,0 3-2-16,0 2 0 15,-3 0-3-15,-6 0 3 0,0-1-4 16,-3-4 1-16,0 1-1 15,0 0 6 1,-3-1-7-16,2 0-11 0,-5 0-37 16,0 0-45-16,3-6-52 15,3-5-121-15</inkml:trace>
  <inkml:trace contextRef="#ctx0" brushRef="#br0" timeOffset="146018.11">16500 8415 503 0,'0'0'52'0,"0"0"2"0,0 0 26 15,0 0 4-15,0 0-41 16,0 0-43-16,-47 15-36 16,31 0-62-16,6-4-85 15</inkml:trace>
  <inkml:trace contextRef="#ctx0" brushRef="#br0" timeOffset="148054.2">11787 8835 682 0,'0'0'86'0,"0"0"-36"16,0 0-50-16,0 0-10 0,0 0 10 15,0 0 0-15,-108 75 1 16,70-24-2-16,2 3 1 16,6 6 0-16,6-3-5 15,8-4 4-15,6-3-30 16,10-10-22-16,0-8-5 16,25-15-23-16,16-17 26 15,16-5 36-15,9-24-47 16,4-12 66-16,-8-7 40 15,-14 2 76-15,-16 4 19 16,-15 4-5-16,-13 5-61 16,-4 10-20-16,0 8-30 15,0 9-19-15,0 6 0 16,0 2-26-16,-5 23-48 0,-1 8 74 16,-1 8 0-16,2 3-11 15,4-2-24-15,1-6 8 16,0-8 3-16,0-11 1 15,0-8 11-15,0-9 12 16,0 0 27-16,13-20 50 16,-2-12-77-16,4-7-22 15,-8 0 18-15,-6 3-9 16,-1 2-4-16,0 7 9 16,0 3 6-16,0 6 0 15,6 1-2-15,15 2-1 0,7 2-1 16,8-1 6-16,6 0 8 15,6 0-2-15,-1 5 10 16,3 2-7-16,-7 5-6 16,-5 2-3-16,-9 0 0 15,-11 2 0-15,-3 14-7 16,-7 5 2-16,-4 12-5 16,-4 8 1-16,0 8 4 15,-12 5 4-15,-5 1 1 16,-2-4 1-16,9-10 0 15,1-11-1-15,4-11 0 16,3-8 0-16,2-8 3 16,0-1 29-16,0-2 15 15,0 0-1-15,0-12-15 0,0-15-31 16,13-6-47-16,9-9-15 16,9-5-29-16,7-3 18 15,2 0 32-15,1 1 26 16,-2 8 15-16,-6 2 32 15,-9 11 35-15,-7 8 19 16,-9 7-8-16,-5 9-29 16,-1 4-23-16,-2 0-26 15,0 0-10-15,0 15-16 16,0 16 9-16,0 16 17 16,-6 8 0-16,-3 5 0 15,0 2-2-15,3-12-33 16,1-9-38-16,2-15-62 0,3-19-70 15</inkml:trace>
  <inkml:trace contextRef="#ctx0" brushRef="#br0" timeOffset="148216.66">12622 8866 898 0,'0'0'39'0,"0"0"-39"15,87-3-18-15,-23 14 8 16,13-1-7-16,20 3-16 16,13 0-84-16,7-9-149 0</inkml:trace>
  <inkml:trace contextRef="#ctx0" brushRef="#br0" timeOffset="148687.02">13686 9096 750 0,'0'0'83'0,"0"0"-77"16,0 0-6-16,0 0-10 15,0 0 0-15,0 0 10 16,111-4 12-16,-40 4-9 0,6 0-3 15,6 0 0-15,-3 0-14 16,-6 0-21-16,-11-7-27 16,-12-3-6-16,-13-2 43 15,-18 0-13-15,-16-3 16 16,-4 0-8-16,-16-3 16 16,-17-2 14-16,-3 1 0 15,3 5 26-15,11 3 60 16,13 7 52-16,5 4-84 15,4 1-54-15,0 24-89 16,0 14 89-16,0 4 0 16,0 3-10-16,13-4-25 15,-1-7 4-15,3-8 26 0,-4-9 5 16,-1-6 2-16,-4-5 0 16,-5-5 5-16,-1 3 0 15,-6 2 4-15,-25 4-11 16,-14-2-32-16,-4-5-359 15</inkml:trace>
  <inkml:trace contextRef="#ctx0" brushRef="#br0" timeOffset="149738.36">15386 9131 551 0,'0'0'157'0,"0"0"-32"0,2-73-52 16,-2 47-39-16,0 5-14 16,-3 3-10-16,-8 3-9 15,-8 6-1-15,-8 4-4 16,-4 5-4-16,-4 0-9 16,7 22-1-16,7 11-15 15,6 8-20-15,12 8 20 16,3 2 14-16,6-3-6 15,18 2 16-15,1-3-3 16,0-2 10-16,-5-3 2 0,-5-3 2 16,-8-5-2-1,-7-4 0-15,0-10 0 0,-12-6 0 16,-16-6 8-16,-11-6 4 16,-1-2-5-16,2-4 1 15,6-16-3-15,10-9 2 16,15-5 24-16,7-7-5 15,32-1-26-15,24 2-7 16,19 1-13-16,7 6-53 16,-2 0 31-16,-8 3 7 15,-17 8 35-15,-20 7 4 16,-20 6 26-16,-8 8 31 16,-7 1-15-16,0 0-46 15,-9 13-15-15,-12 9 14 16,-6 11-3-16,1 6 3 0,2 4-3 15,9 6 1-15,3-1 1 16,9-3 2-16,3-10-3 16,9-13-23-16,22-10 2 15,12-12 24-15,13-5 12 16,2-22-4-16,-3-5 1 16,-7-6 0-16,-12-3 7 15,-14 0-6-15,-13 0-5 16,-9-1 6-16,-6 0 17 15,-22 5-6-15,-10 6-8 16,-1 11-14-16,5 16-4 16,12 4-19-16,4 24-63 0,10 19-11 15,7 4-37 1,1-2-121-16</inkml:trace>
  <inkml:trace contextRef="#ctx0" brushRef="#br0" timeOffset="150252.5">16124 9377 402 0,'0'0'2'16,"0"0"22"-16,96-13 27 15,-48 5-30-15,13 2-16 0,10-3-5 16,4-2-29-1,-1-5-13-15,-8-2-4 0,-13-3 30 16,-11-2 16-16,-13 3 11 16,-16 1 45-16,-10 0 27 15,-3 1 12-15,-15-1-46 16,-16 2-21-16,-3 3-15 16,-6 7 32-16,4 7-2 15,-3 12-43-15,0 17-1 16,3 12-1-16,6 5-3 15,17 0 1-15,13-6-22 16,19-10-43-16,29-13 37 16,12-14 32-16,3-3 8 0,-2-5-3 15,-9-15 10-15,-13-2 32 16,-12 3 22-16,-13 1-13 16,-13 1-4-16,-1 3-27 15,0 3-10-15,-9 3-15 16,-4 3-3-16,3 5 3 15,-5 5-6-15,2 20-11 16,-5 11 5-16,0 7-4 16,0 9-10-16,4 3-30 15,4 3-25-15,6-3-20 16,4-14-105-16</inkml:trace>
  <inkml:trace contextRef="#ctx0" brushRef="#br0" timeOffset="150551.42">17004 9375 784 0,'0'0'72'0,"0"0"7"16,0 0-79-16,0 0-23 16,0 0-23-16,0 0 40 15,-24 78-11-15,24-45-16 16,0-7-8-16,23-9 6 15,4-13 34-15,7-4 1 16,-1-10 15-16,1-15 0 16,-7-8 5-16,-8-1 2 0,-10-3-6 15,-9 1 3-15,-12 2-2 16,-22 0-6-16,-11 8-11 16,-3 11-3-16,10 10 2 15,8 5-18-15,14 13-80 16,14 15-58-16,2 4-41 15</inkml:trace>
  <inkml:trace contextRef="#ctx0" brushRef="#br0" timeOffset="150801.4">17678 9211 694 0,'0'0'104'0,"0"0"-31"0,0 0-41 15,-94-66-20-15,72 66-12 16,3 21-10-16,-1 14 3 16,1 13 3-16,8 8-7 15,7 2-7-15,4-5-13 16,21-5-19-16,18-13 29 16,16-8 19-16,10-13-18 15,4-10-26-15,-2-4-7 16,-7-7-60-16,-15-18-199 15</inkml:trace>
  <inkml:trace contextRef="#ctx0" brushRef="#br0" timeOffset="151117.64">17877 9276 659 0,'0'0'85'16,"0"0"-4"-16,0 0-81 15,0 0-9-15,0 0 6 16,0 0 1-16,19 92 0 15,-5-54 2-15,5-1 0 16,0-4 7-16,-3-6-4 16,-6-10 0-16,-4-5-1 15,-5-7 1-15,1-3 0 16,-2-2 14-16,0 0 30 16,0-17 15-16,1-13-60 0,2-6-1 15,2-2-2 1,3 1 1-16,9 7-2 0,7 6-7 15,4 8-28-15,7 5-13 16,0 5 0-16,3 5-11 16,-2 1-14-16,2 0-41 15,-7 1-121-15</inkml:trace>
  <inkml:trace contextRef="#ctx0" brushRef="#br0" timeOffset="151515.1">18190 9499 839 0,'0'0'88'16,"0"0"-36"-16,0 0-41 15,0 0-11-15,0 0-44 16,0 0-126-16,0 43 118 16,0-24-117-16,0-10-266 15</inkml:trace>
  <inkml:trace contextRef="#ctx0" brushRef="#br0" timeOffset="153498.5">11442 7833 651 0,'0'0'22'0,"0"0"29"16,0 0-51-16,-103-26-2 15,63 46 2-15,0 3-1 16,7 8-2-16,12 2 2 0,8-2-6 16,8 1 1-1,5-3 3-15,0-3-4 0,0-1-1 16,5 0 6-16,4 0 2 16,-2 0 1-16,-6-1 0 15,-1-1-1-15,0 5 2 16,-15 0-2-16,-13 3 2 15,-8 0-2-15,-4 2 0 16,-3-2 2-16,6 0-1 16,8-4-2-16,13-5 1 15,7-4-3-15,9-2-9 16,0-2-6-16,19-2 0 16,8 1 18-16,6-3 0 15,-2 2 2-15,1-1 0 16,-7-1 1-16,-7 3-2 15,-6 3-1-15,-8 4-3 16,-4 6-4-16,0 10 5 0,-3 6 0 16,-14 6 2-16,-3 9 1 15,-3 3 0-15,1 2 0 16,3 4-1-16,1-4 3 16,7-1-1-16,4-3-2 15,7-7 0-15,0-7 0 16,2-4-1-16,12-6 1 15,-1-6-4-15,-2-4-3 16,-3-1 7-16,-1-3-1 16,-2 1 0-16,-2 4-8 0,-3-1-31 15,0 7-39-15,-5-4-65 16</inkml:trace>
  <inkml:trace contextRef="#ctx0" brushRef="#br0" timeOffset="153653.59">11375 9631 745 0,'0'0'98'0,"0"0"-98"15,0 0-153-15,0 0-363 0</inkml:trace>
  <inkml:trace contextRef="#ctx0" brushRef="#br0" timeOffset="160442.22">8467 10110 150 0,'0'0'78'16,"0"0"39"-16,0 0-23 16,0 0 8-16,0 0-21 0,0 0 11 15,19-73-8 1,-16 62-20-16,0 1-26 0,0 1-18 16,-3 2 1-16,3 4-10 15,-3 3 4-15,0 0-10 16,0 0-5-16,0 0-3 15,0 2-7-15,0 18-34 16,0 14 20-16,0 14 19 16,0 12 3-16,0 6 2 15,-3 1 0-15,-3-6 0 16,0-3 2-16,1-11 0 16,1-7-2-16,4-8 0 15,0-8-6-15,0-7-5 0,0-5-25 16,3-7-67-1,3-5-102-15,-2-17-294 0</inkml:trace>
  <inkml:trace contextRef="#ctx0" brushRef="#br0" timeOffset="160874.91">8162 9972 548 0,'0'0'17'16,"0"0"38"-16,0 0-12 16,0 0-17-16,0 0 6 15,0 0-21-15,0 0-11 16,108-42-2-16,-50 42 1 15,6 0-2-15,3 6 3 16,-1 14 0-16,-5 4 0 16,-9 10-1-16,-6 12-1 15,-13 14 0-15,-9 13-2 16,-10 2-1-16,-10 0 5 16,-4-13 0-16,-6-8 0 15,-15-10-1-15,-10-8 0 0,-8-7 1 16,-12-5 0-16,-11-7 7 15,-7-8-7-15,-4-4 14 16,3-5-3-16,4 0 23 16,12-4-8-16,14 0-11 15,15 4-15-15,19 0-79 16,6 3-291-16</inkml:trace>
  <inkml:trace contextRef="#ctx0" brushRef="#br0" timeOffset="161458.99">8951 10467 631 0,'0'0'98'15,"0"0"-72"-15,0 0-26 16,0 0-17-16,0 0 4 16,0 0 13-16,43-3 2 15,-23 3 9-15,2 0 11 16,1 0 19-16,-1-8-7 16,-4-6-6-16,-2-5 3 15,-1-1-8-15,-3-2-1 16,-6-1-4-16,-4 1-16 15,-2-3-1-15,0 4 2 16,-14 1-3-16,-7 4 0 16,-1 8-3-16,1 6 2 15,3 2-2-15,2 10-22 0,1 17 0 16,2 11 10-16,6 9 4 16,4 5-3-16,3 4 7 15,0 1 2-15,5-3-7 16,13-8-16-16,3-9-2 15,9-12-13-15,11-10-23 16,7-15-39-16,5-1-138 16</inkml:trace>
  <inkml:trace contextRef="#ctx0" brushRef="#br0" timeOffset="162908.79">9300 10545 631 0,'0'0'124'16,"0"0"-124"-16,0 0-22 15,0 0 3-15,0 0 19 0,0 0 5 16,32 27 9-16,-14-26-2 16,4-1 19-16,8 0 19 15,7-20-6-15,9-11-11 16,3-10-24-16,2-8-3 15,-2-7-3-15,-8-6-3 16,-10-1-2-16,-10 2 1 16,-14 6-8-16,-7 1 1 15,0 6 8-15,-16 5 0 16,-7 9 0-16,1 10 12 16,6 11-1-16,-1 11-11 15,0 2-8-15,-5 25-2 0,-3 23 4 16,0 19 2-16,6 19 1 15,10 7 0-15,9-1-10 16,0-6-1-16,7-20-19 16,14-17-14-16,4-16-21 15,5-16 27-15,7-16 33 16,6-1 8-16,5-19 0 16,4-16-6-16,-4-4-22 15,-8-4 7-15,-13 0 21 16,-12-1 11-16,-7 1 27 15,-7 9 28-15,2 3 24 16,-3 9-20-16,0 10-21 16,0 7-18-16,0 5-28 0,0 0-3 15,0 9-37 1,0 23-25-16,0 14 62 0,-12 14 0 16,-5 6-4-16,-8 8 3 15,0 7 1-15,3 3-1 16,4 3 1-16,5-3 0 15,2-8 2-15,5-16 3 16,0-17-5-16,6-18 0 16,0-15 1-16,0-10 1 15,0 0 36-15,12-32 62 16,8-18-97-16,8-16-3 16,2-11-17-16,-4-4-3 15,-6 0 9-15,-7 6 5 16,-7 12-5-16,0 5 2 15,-4 13-19-15,-1 12 14 0,1 10-3 16,-2 12 17-16,3 6 0 16,0 5-1-16,6 3-28 15,5 19 12-15,8 12 17 16,3 4 0-16,-1 1 1 16,-5-5-2-16,-8-8 2 15,-4-4-2-15,-5-5 1 16,-2-2-1-16,0-5 1 15,-20-5 0-15,-10-3 8 16,-11-2 12-16,-4 0-9 16,-1-2-2-16,10-8 7 15,13 2 3-15,10 6-10 0,10 0-9 16,3 2-6-16,0 0-66 16,0 2-165-16,13 8 164 15,14-2-45-15,3-8-172 16</inkml:trace>
  <inkml:trace contextRef="#ctx0" brushRef="#br0" timeOffset="163388.5">10341 9941 702 0,'0'0'59'16,"0"0"-17"-16,0 0 8 15,0 0 14-15,0 0-64 16,0 0-9-16,8-29-8 16,-8 73 5-16,-6 19 12 15,-14 24-4-15,-8 9 4 16,-7-1 2-16,5-14 1 15,7-23-3-15,6-20 2 16,10-17-1-16,4-9 0 16,2-7 1-16,1-5 3 0,0 0 3 15,0 0 11 1,0-20 59-16,9-13-78 0,7-6-18 16,4 3-20-16,-3 9 7 15,-3 12 6-15,-5 6 21 16,0 9 4-16,-3 0-7 15,3 13-10-15,4 13 14 16,-2 2 2-16,-3 2-3 16,0 1-4-16,-5 0 5 15,3-4 3-15,0-1-6 16,-1-3-38-16,-3-4-16 16,-2-4-66-16,0-6-86 15</inkml:trace>
  <inkml:trace contextRef="#ctx0" brushRef="#br0" timeOffset="163754.42">10446 10604 677 0,'0'0'19'0,"0"0"-19"16,0 0-6-16,0 0 6 15,94-75 10-15,-68 56 11 16,-1-5-5-16,1-2 20 16,-2-1-28-16,-6 0 7 15,-9-1-1-15,-6 2-8 0,-3 2 4 16,0 6 10-16,0 7-6 16,0 6 3-16,0 5-17 15,0 0-8-15,0 13-90 16,0 15 76-16,0 13 21 15,0 6 0-15,11 6 0 16,6-1-16-16,7-12 3 16,6-12-39-16,0-15 41 15,6-13 12-15,-4-5 10 16,3-19-10-16,-1-14-67 0,-5-11-278 16</inkml:trace>
  <inkml:trace contextRef="#ctx0" brushRef="#br0" timeOffset="163922.5">10760 9978 865 0,'0'0'19'0,"0"0"-19"16,0 0-22-16,0 0-93 15,0 0 89-15,0 0 14 16,21 69-75-16,-16-45-100 15</inkml:trace>
  <inkml:trace contextRef="#ctx0" brushRef="#br0" timeOffset="164692.45">11835 10109 623 0,'0'0'49'0,"0"0"4"16,0 0-53-16,0 0-7 15,0 0 7-15,132-8 12 16,-42 6 5-16,11-1 3 16,2 0-9-16,-2 0-3 15,-11 2-5-15,-14 1-3 16,-16 0 0-16,-18 0-52 15,-22 0-65-15,-20 0-69 16,-12 0-179-16</inkml:trace>
  <inkml:trace contextRef="#ctx0" brushRef="#br0" timeOffset="164850.7">12230 10176 334 0,'0'0'25'15,"0"0"68"-15,-8 87-40 16,4-36 9-16,4 7-37 15,-2 3 3-15,1 3-24 16,1 0 1-16,0-7 3 16,0-7-8-16,3-14-74 15,12-17-117-15</inkml:trace>
  <inkml:trace contextRef="#ctx0" brushRef="#br0" timeOffset="165753.5">12439 10512 547 0,'0'0'0'0,"0"0"-19"15,0 0 19-15,0 0 7 16,110 44 32-16,-76-44 28 16,1 0-35-16,5-11-11 15,-3-8-7-15,-3-2 4 16,-8-1 1-16,-16-1 12 15,-8 2 18-15,-2-1-18 16,-18 2-30-16,-13 3-1 16,-7 6-6-16,-2 9 2 0,8 2 4 15,6 14-20-15,7 16-26 16,9 8 1-16,10 6 6 16,0 6-7-16,23-6-20 15,22-13-4-15,22-15 14 16,15-16 46-16,6-11 10 15,-2-23 34-15,-9-9 4 16,-11-1 17-16,-16-1 29 16,-16 8 20-16,-13 6-63 15,-12 11-15-15,-6 8-17 16,-3 7 2-16,0 3 9 16,0 2-20-16,0 0-24 15,0 0-70-15,0 14 45 0,-2 3 49 16,-8-1 0-16,5-3 2 15,-1-4-1-15,-2 2 0 16,-1-1-1-16,-7 5 0 16,-1 2-2-16,-3 4-8 15,5 3-28-15,5 1-31 16,3 1 9-16,7-1-10 16,1-8-12-16,32-12-29 15,18-5 48-15,13-13 60 16,8-21 3-16,3-9 1 15,3-12 6-15,-8-9-7 16,-4-6 14-16,-19-5 78 16,-19 4 86-16,-15 3 23 15,-13 10-35-15,0 10-92 16,-11 13-32-16,-4 15-5 0,8 12-14 16,-1 8-23-16,-3 22-41 15,-5 23-22-15,-7 28 62 16,-4 19-2-16,3 8 1 15,3-5-11-15,6-11 0 16,8-19-2-16,7-15-13 16,0-19-3-16,0-15-3 15,11-13 16-15,12-3 8 16,7-20 8-16,4-17-51 16,1-4-33-16,-7 2 26 0,-9 6 60 15,-8 13 49 1,-5 9 37-16,-5 6-34 0,3 5-41 15,-2 0-11-15,2 9-54 16,0 11 43-16,0 4 8 16,-1 5-2-16,3 2-11 15,4-2-18-15,2-4-29 16,6-11-79-16,-4-11-155 16</inkml:trace>
  <inkml:trace contextRef="#ctx0" brushRef="#br0" timeOffset="166268.97">13953 10335 897 0,'0'0'29'16,"0"0"-29"-16,0 0-52 16,0 0 5-16,0 0 42 15,0 92 5-15,0-52-3 16,-5-9 0-16,2-7-11 15,3-7-3-15,0-11 7 16,0-2-9-16,0-4-16 16,0 0 35-16,0-14 24 15,17-10-24-15,5-4-12 16,3 1-13-16,-3 3 6 16,-3 6 19-16,-6 7 5 15,-4 9 9-15,-2 2-14 16,-1 0-1-16,2 12-10 0,-5 5 2 15,0 3 2-15,-3 2 5 16,3-1 1-16,3-3 1 16,4-5 3-16,0-6 3 15,3-7 0-15,4 0 5 16,4-12-11-16,3-14-22 16,2-3-4-16,-4-3 0 15,-9 1 12-15,-2 4 14 16,-8 8 40-16,-3 6 13 15,0 9 32-15,0 4-72 16,0 2-13-16,0 21-67 16,-5 10 65-16,-8 4 2 0,1 4 0 15,7-3 0 1,5-8-56-16,0-11-11 0,20-15-3 16,2-4-20-16,-1-23-347 15</inkml:trace>
  <inkml:trace contextRef="#ctx0" brushRef="#br0" timeOffset="166404.35">14230 10065 539 0,'0'0'0'0,"0"0"-81"0,0 111 49 15,0-48-106-15</inkml:trace>
  <inkml:trace contextRef="#ctx0" brushRef="#br0" timeOffset="167284.79">14439 10515 579 0,'0'0'27'0,"0"0"27"15,0 0-32-15,85-48-11 16,-52 30 2-16,4-3-4 15,-6-4 18-15,-7-2 45 16,-13-2-26-16,-7-4-10 16,-4 0-3-16,-12 3-22 15,-15 8-11-15,-2 12-2 0,-4 10-8 16,-3 16-16-16,3 20-1 16,0 11 11-16,5 7-1 15,7 1-25-15,12-8-9 16,9-9 18-16,0-15 6 15,24-12 27-15,9-11 3 16,2 0 54-16,-3-14-23 16,-2-7-6-16,-8 0-11 15,-9 0 0-15,-6 2-3 16,-6 6 11-16,-1 6-10 16,0 7-3-16,0 0-11 15,0 0-1-15,0 10-22 0,-14 19 1 16,-9 19 18-16,-4 15 3 15,0 12-1-15,4 8 1 16,3 1 0-16,2-9 3 16,3-12-3-16,7-17 0 15,4-17-2-15,4-17 2 16,0-12 3-16,6-8 17 16,24-28 27-16,10-17-47 15,9-12-12-15,4-7 0 16,3-4 5-16,1-1-17 15,-4 2-7-15,-8 9 5 16,-12 7 26-16,-11 10 6 16,-8 10 16-16,-7 14-4 0,-7 11 14 15,0 9-6-15,0 5-26 16,-4 15-46-16,-14 19 17 16,-4 14 26-16,-3 7 1 15,6 0 2-15,7-8 0 16,11-8-1-16,1-12-1 15,3-15-1-15,17-7 3 16,9-5 4-16,6-11 2 16,6-17-2-16,-2-6-4 15,-5-5-12-15,-5 3 4 16,-10 5 2-16,-6 5 6 16,-5 8 22-16,-4 8 14 15,-2 5-3-15,-2 5-13 16,0 0-20-16,0 0-4 0,0 1-26 15,0 15-12-15,0 7 40 16,0 2 1-16,12 0 1 16,7-3-1-16,9-5 1 15,4-5 2-15,0-4-2 16,-2-6-6-16,0-2-34 16,-2-3-71-16,1-16-94 15,-5-5-234-15</inkml:trace>
  <inkml:trace contextRef="#ctx0" brushRef="#br0" timeOffset="167584.75">15395 10459 467 0,'0'0'84'0,"0"0"54"0,0 0-56 16,0 0-64-16,0 0-18 16,96-51 4-16,-66 37-2 15,-1-3 13-15,-5-2-8 16,-7-1-2-16,-7-4 1 15,-6 2-6-15,-4 1 0 16,-6 7-1-16,-13 6-2 16,-10 8-4-16,-3 0 2 15,-10 25-9-15,-1 12 12 16,-5 10 2-16,5 5-3 16,5-2-1-16,17 0 1 15,20-9 1-15,6-7 2 0,35-7 1 16,14-10 3-16,11-7 7 15,8-9-11-15,2-1-7 16,-9-12-141-16,-6-19-406 16</inkml:trace>
  <inkml:trace contextRef="#ctx0" brushRef="#br0" timeOffset="168367.14">9079 11103 476 0,'0'0'2'0,"0"0"2"16,0 0 39-16,145 1 29 0,-47-4 4 16,28-10-28-1,26-4-4-15,16-3-29 0,18 1 5 16,-1-1-8-16,-5 3-8 15,-13 1-4-15,-18 4-4 16,-19 0-10-16,-18 0 2 16,-18 2-9-16,-22 3-2 15,-21 1-52-15,-18-5-71 16,-19-9-306-16</inkml:trace>
  <inkml:trace contextRef="#ctx0" brushRef="#br0" timeOffset="168525.71">11430 10868 793 0,'0'0'11'0,"0"0"13"0,0 0-24 16,0 0-70-16,0 0-123 15,0 0-7-15</inkml:trace>
  <inkml:trace contextRef="#ctx0" brushRef="#br0" timeOffset="209739.98">12017 10998 117 0,'0'0'165'0,"0"0"-100"0,0 0 1 16,0 0-9-16,0 0-13 15,0 0-17-15,0 0-6 16,-14-1-10-16,12-1-4 16,1-1 7-16,-1 3 12 15,1-3-19-15,-2-2-3 16,1 2 3-16,0 0 18 16,-1 0-3-16,3 3 2 15,0-3 15-15,0 3-16 16,0 0-13-16,0 0 0 15,0 0-4-15,0 0 1 16,0 0-7-16,0 0-8 0,0 0-33 16,19 0-14-16,14 5 55 15,14 7-5-15,18 0 5 16,15 1-2-16,23-2 2 16,21-1-9-16,25-2 7 15,20-4-11-15,24-3 2 16,8-1-3-16,3 0 5 15,-6 0-6-15,-7 0 15 16,-12 0 1-16,-13 0 0 16,-7 0 6-16,-15 0 1 15,-15 0 17-15,-17 0-20 16,-19 0 6-16,-18 0 0 16,-18 0-5-16,-18-1 2 15,-11 1 0-15,-11-4 11 0,-9 3 3 16,-1-2 9-16,-6 0-1 15,1 0-3-15,-2 0-4 16,0 1-14-16,0 2-9 16,0 0-13-16,0 0-30 15,0 0-73-15,0 0-91 16,0 0-191-16</inkml:trace>
  <inkml:trace contextRef="#ctx0" brushRef="#br0" timeOffset="209890.69">15083 11039 573 0,'0'0'130'15,"0"0"-14"-15,0 0-72 16,0 0-44-16,0 0-54 16,0 0-235-16,-22 1 76 15</inkml:trace>
  <inkml:trace contextRef="#ctx0" brushRef="#br0" timeOffset="211791.42">10547 11519 556 0,'0'0'108'0,"0"0"-17"15,0 0-46-15,0 0-45 16,0 0-21-16,0 0 10 16,-12 59 3-16,-4-9 2 15,-5 7 2-15,-2 6 3 16,-3 3 1-16,0-8 5 15,4-8-4-15,3-13 1 16,8-12-1-16,4-11 2 16,4-7-2-16,3-2 2 15,0-5 10-15,-2 0 46 16,2-16 12-16,0-19-71 16,0-15-36-16,9-9-11 0,14-6 0 15,11 2 11-15,5 3 4 16,5 6 10-16,6 4-3 15,-4 9 5-15,-4 7 20 16,-8 7 0-16,-9 10 13 16,-4 8 4-16,-6 9-2 15,1 0-15-15,1 18-2 16,1 17-3-16,1 11 3 16,-4 7 1-16,-2 7 1 15,-5-1-1-15,-4-2 1 16,1-4 0-16,-2-9 2 15,-1-10 0-15,1-12-1 0,-3-11 1 16,0-7 0-16,0-4 12 16,0 0 66-16,0-3 8 15,-16-16-30-15,-7-13-54 16,-6-7-4-16,-2-3 0 16,1 2-5-16,2 4-2 15,3 7-10-15,5 8 5 16,4 10-6-16,7 4 1 15,4 3-3-15,2 4-3 16,3 0-23-16,0 0-38 16,18 5 54-16,20 7 30 15,14-1 0-15,10-1 5 16,8-2-1-16,-3-1 2 0,-2-2-5 16,-9 2 2-1,-8 3 1-15,-9 2 2 0,-10 4-4 16,-6 1-2-16,-5 0 0 15,-4 3-1-15,-7-6-20 16,-4-2-5-16,-2-5-4 16,-1-4 19-16,0-3 11 15,2 0 2-15,1-2 107 16,4-18-53-16,6-7-51 16,4-9 1-16,4 1-2 15,-1 4-1-15,2 6 14 16,-5 8-9-16,-4 9-3 15,-4 3-2-15,-1 5-3 16,-2 0-7-16,2 9 3 0,1 9-2 16,-2 7 0-16,-4 8 3 15,-3 6-1-15,0-2 4 16,3 0 2-16,5-5-1 16,3-11 1-16,0-2-2 15,3-6-25-15,0-12-70 16,0-1-130-16</inkml:trace>
  <inkml:trace contextRef="#ctx0" brushRef="#br0" timeOffset="212623.99">11884 11586 443 0,'0'0'132'15,"0"0"2"-15,0 0-40 0,0 0-80 16,0 0-14 0,0 0-20-16,3 39 12 0,-3 5 4 15,0 12 2-15,0 4 2 16,-2 1 0-16,1-9-2 16,1-13 2-16,0-12 0 15,7-16-5-15,8-11 5 16,5 0 10-16,8-18 33 15,10-13-22-15,0-9-12 16,-4-6-4-16,-10 0 3 16,-14 0 8-16,-10 8-3 15,-6 1-13-15,-22 11-12 16,-5 5-39-16,-1 7 24 0,6 6 21 16,10 5 5-1,12 0-2-15,6 3-4 0,0 0-83 16,17 8 65-16,13 4 25 15,11 0 2-15,3-2 2 16,6 1-1-16,-4 0-1 16,-3 0-2-16,-7 4 3 15,-6 1-2-15,-8 1 4 16,-5-1-5-16,-7 2 0 16,-5-2 0-16,-2-2 0 15,-3-7 0-15,0-5 1 16,0 1 0-16,0-3 1 15,0 0 42-15,0-12 60 16,3-15-94-16,9-6-8 0,8-4-2 16,7 0-17-16,5 8 10 15,-1 5-11-15,-4 10-10 16,-5 5 26-16,-4 7 0 16,-6 2 2-16,-6 6-8 15,-6 16 2-15,0 7-5 16,0 6 4-16,0 5 3 15,-5 6 4-15,4-6 1 16,1-3 2-16,0-10-3 16,12-13-21-16,12-6-26 15,9-8 40-15,8-8-41 16,5-21-111-16,1-7-190 16</inkml:trace>
  <inkml:trace contextRef="#ctx0" brushRef="#br0" timeOffset="213106.04">12816 11704 443 0,'0'0'273'0,"0"0"-123"16,0 0-60-16,0 0-38 15,0 0-52-15,0 0-1 16,3-39-43-16,4 62 14 16,5 7 28-16,5 0-3 15,-2-1-2-15,6-12-11 16,-4-9-1-16,3-8 19 16,10 0 4-16,3-17-4 15,8-14-7-15,-4-4-16 0,-10 1-17 16,-9 1 40-1,-10 6 1-15,-8 3 28 0,0 2 2 16,-9 7 4-16,-3 5-10 16,6 6-13-16,1 4-9 15,2 3-3-15,2 24-24 16,1 23 17-16,0 19 2 16,15 12 4-16,10 11-2 15,3 0 3-15,-1-5 3 16,-7 0 0-16,-5-11-1 15,-9-14 3-15,-6-22-4 16,0-20 0-16,0-14-1 16,0-6 8-16,-3 0 40 15,-18-16-21-15,-9-14-19 16,-6-5-5-16,0-5 1 16,5 1-4-16,7 5 1 15,11 1-2-15,6 6-9 0,7 1-14 16,7-1 10-16,16 0-15 15,15-1 10-15,8-2-9 16,11-2-7-16,12-2-18 16,5-3-65-16,-6 1-221 15</inkml:trace>
  <inkml:trace contextRef="#ctx0" brushRef="#br0" timeOffset="213738.52">13711 11652 599 0,'0'0'138'16,"0"0"-119"-16,0 0-19 15,0 0-10-15,0 73 9 16,-7-40 1-16,2-1 0 16,2-8 3-16,1-9-3 0,2-5 1 15,0-8 2-15,0-2 3 16,0 0 11-16,10-10 18 15,16-14-35-15,2-10-10 16,-1 0-9-16,-6 5 19 16,-4 8 8-16,-4 8 25 15,2 8 4-15,-2 5-37 16,2 0-3-16,0 18-8 16,-1 7 6-16,-2 1 4 15,-5 2-4-15,-1-5-7 0,0-6 2 16,-2-9 1-1,3-8 9-15,3 0 10 0,3-12 7 16,4-12-17-16,1-8-38 16,-5 2-35-16,-1-2 58 15,-6 8 15-15,-1 4 37 16,-2 8 22-16,-2 7 1 16,2 5-32-16,1 0-28 15,5 10-42-15,2 17 34 16,5 10 5-16,1 7-1 15,3 4 2-15,6-5-7 16,4-5-27-16,7-13-27 16,6-11-9-16,8-9-28 15,4-5-42-15,-1-18-134 16</inkml:trace>
  <inkml:trace contextRef="#ctx0" brushRef="#br0" timeOffset="-214209.05">14533 11657 166 0,'0'0'317'15,"0"0"-74"-15,0 0-159 16,0 0-84-16,0 0-34 16,0 0 26-16,-24 101 7 15,24-49 1-15,0-2 0 16,0-5 1-16,0-7 3 16,6-9-1-16,0-11-1 15,3-8 0-15,5-7 5 16,6-3 4-16,3 0 12 15,6-16 2-15,-2-5-7 0,-5-5-7 16,-10 2-11-16,-9-5 0 16,-3 2-11-16,-3 1-1 15,-10 6 11-15,-5 3-4 16,6 5 3-16,2 5-8 16,5 3-18-16,2 1 6 15,3 3 20-15,0 0-8 16,0 0-62-16,11 0-21 15,17 0 86-15,11 0 7 16,3 0 5-16,-2 0 6 16,-6 0 4-16,-2 0 4 15,-9 0-8-15,0 0-8 16,-7 2 1-16,-4 5-4 16,-6 1 0-16,-4 4-1 15,-2 2-3-15,0 0 4 16,0-1 1-16,0-1 1 0,0-5-2 15,0-3-3-15,0-4-8 16,10 0 11-16,5 0 9 16,3-11-4-16,-3-2 27 15,-6 1 88-15,-5 0-65 16,0 4-7-16,-4 1-15 16,0 3-18-16,0 1-10 15,0 3-5-15,0 0-1 0,0 0-4 16,0 0-12-1,0 3-16-15,0 10 27 0,0-2 1 16,0-2 2 0,-1-3-1-16,1-2-2 0,0-4-1 15,0 0 7-15,0 0 5 16,0 0 4-16,0 0 6 16,0-1 5-16,0-8-18 15,1 4-1-15,1-1-1 16,-2 1 0-16,0 2-2 15,0-1-2-15,0 1-12 16,0-1-6-16,-3 1-2 16,-6 0 15-16,-1-3-4 15,0 3-5-15,2-4 14 16,0 3 4-16,2 1 1 16,2-4 1-16,0-2 0 15,-1 1 3-15,1-2 9 0,1-1-1 16,1 1 6-16,1 2-4 15,-1-1-1-15,2 3 1 16,0 2-3-16,0 3-4 16,0 1-7-16,0 0-1 15,0 0-2-15,0 0-2 16,0 0 1-16,0 0 1 16,0 0 1-16,0 0-3 15,0 5 1-15,9 7 1 16,-1 8 2-16,-1 1-2 15,-4 4-2-15,0 1 3 16,-3 6 0-16,0-1-2 0,0-4-4 16,0-1-8-16,0-6-4 15,0-6 0-15,15-6 0 16,4-6 8-16,8-2 11 16,3-7 0-16,-2-13 4 15,-4-6 1-15,-7-3 12 16,-6-2 25-16,-5 1-17 15,-4 1 2-15,-1 2-1 16,-1 8 0-16,0 6-11 16,0 8-15-16,0 2 0 15,0 3-3-15,0 0-10 16,0 0-12-16,0 8-19 16,0 10 28-16,0 9 14 0,0 2 3 15,9 1-1-15,9 1 0 16,6-3-1-16,3-4 0 15,6-11-11-15,-8-6 7 16,2-7 5-16,1 0 0 16,-1-8 3-16,2-14 1 15,-1-9-2-15,-1-5 0 16,-4-6-2-16,-4-4-2 16,-9 2 1-16,-3 0-9 15,-1 6 10-15,-1 11 19 16,-2 10 2-16,0 10-13 15,-3 7-8-15,0 0-2 0,1 0-20 16,-1 19-29 0,0 12 44-16,0 10 3 0,6 7-1 15,3-1 1-15,5-3-8 16,5-9-14-16,0-8 13 16,-4-11 10-16,-2-6 3 15,-6-5 0-15,-7-3 0 16,0-2 3-16,0 0 1 15,0 0-1-15,0 0-1 16,0 1-2-16,-7 2-5 16,2 1 1-16,-3 3 1 15,4 1-1-15,-1 3 3 16,2-1-1-16,0 5 2 0,-1-1 0 16,-10 3-52-1,-8-6-107-15,-8-10-167 0</inkml:trace>
  <inkml:trace contextRef="#ctx0" brushRef="#br0" timeOffset="-197170.26">18414 10762 334 0,'0'0'94'16,"0"0"-6"-16,0 0-18 16,0 0-15-16,0 0-16 15,0 0-4-15,0 0 15 16,0 0-5-16,-3-4-13 16,3 3-8-16,0 1-11 15,0 0-13-15,-2 0-4 16,2 0-21-16,0 0-49 15,0 0-37-15,0 7 41 0,5-3-43 16,19-4-114-16</inkml:trace>
  <inkml:trace contextRef="#ctx0" brushRef="#br0" timeOffset="-197007.61">18833 10655 499 0,'0'0'67'16,"0"0"20"-16,0 0-50 16,0 0-37-16,0 0 0 15,0 0-151-15,6 41 48 0,2-27-79 16</inkml:trace>
  <inkml:trace contextRef="#ctx0" brushRef="#br0" timeOffset="-196835.71">19065 10696 397 0,'0'0'184'0,"0"0"-94"16,0 0-8-16,0 0-70 16,0 0-12-16,0 0-68 15,16-12-163-15,-4 21 130 16,4-1-185-16</inkml:trace>
  <inkml:trace contextRef="#ctx0" brushRef="#br0" timeOffset="-196663.58">19451 10686 437 0,'0'0'35'15,"0"0"41"-15,0 0-14 16,0 0-16-16,0 0-18 15,0 0-28-15,16-17-43 16,-7 22-139-16,10 7 91 16,8-5-223-16</inkml:trace>
  <inkml:trace contextRef="#ctx0" brushRef="#br0" timeOffset="-196495.6">19888 10692 368 0,'0'0'73'0,"0"0"11"16,0 0 29-16,0 0-39 16,0 0-23-16,0 0-33 15,16-21-18-15,-10 22-157 16,4 11 6-16,2-7-84 16</inkml:trace>
  <inkml:trace contextRef="#ctx0" brushRef="#br0" timeOffset="-196324.61">20235 10652 582 0,'0'0'159'0,"0"0"-104"16,0 0-26-16,0 0-29 15,0 0-49-15,0 0-161 16,-7 0 93-16,10 5-193 15</inkml:trace>
  <inkml:trace contextRef="#ctx0" brushRef="#br0" timeOffset="-196165.48">20317 10649 794 0,'0'0'26'15,"0"0"-26"-15,0 0-84 16,0 0-151-16,0 0-58 16</inkml:trace>
  <inkml:trace contextRef="#ctx0" brushRef="#br0" timeOffset="-163974.9">21202 10444 370 0,'0'0'71'16,"0"0"16"-16,0 0 12 0,0 0-49 15,0 0-8-15,0 0 11 16,0 0-8-16,0 0-36 16,0 0 19-16,15-51-10 15,-15 47-8-15,0 4 10 16,0-3-9-16,0 3 1 15,0 0 2-15,0 0-8 16,0 0-4-16,0 0-2 16,0 0 0-16,0 0-1 15,0 0-4-15,0 0-4 16,0 10-11-16,0 12 14 16,0 9 1-16,0 10-4 15,0 5-9-15,0 3-2 16,0-6-4-16,0-4 0 15,0-10 6-15,0-7-3 0,1-10 15 16,9-5 2-16,5-6 4 16,5-1 7-16,8-8 1 15,0-15-1-15,-3-3 1 16,-5-7 19-16,-7 3 22 16,-3 2-20-16,-6 6-15 15,-1 7-10-15,-3 7-3 16,0 5-1-16,0 3-1 15,0 0-35-15,0 11-47 16,0 15 60-16,0 10 22 16,-7 6-1-16,-3 5 2 15,2 0 0-15,2-2-2 0,3-5-8 16,1-5-50-16,2-9-54 16,0-15-48-16,0-11-255 15</inkml:trace>
  <inkml:trace contextRef="#ctx0" brushRef="#br0" timeOffset="-163721.68">21639 10562 551 0,'0'0'29'15,"0"0"-29"-15,0 0-8 16,0 0 5-16,-15 81 3 16,0-40 1-16,-2 3 2 15,-2 3-1-15,-2 0 0 16,3-5 0-16,0-3-2 16,3-7-25-16,8-14-137 15,4-14-230-15</inkml:trace>
  <inkml:trace contextRef="#ctx0" brushRef="#br0" timeOffset="-163274.96">21501 10752 707 0,'0'0'24'0,"0"0"65"0,0 0-47 16,0 0-40-16,0 0 3 15,0 0-3-15,117-59-2 16,-75 59-2-16,1 11 1 15,-1 6-5-15,-2-3-5 16,-4 3-23-16,-6 0-22 16,-8-1-12-16,-10-4 4 15,-3 1 8-15,-8-1 10 16,-1 0 25-16,0 3 20 16,-1 0 1-16,-10 3 1 15,2 3 8-15,1 2-2 0,4-1-2 16,3-3-3-16,1-5 4 15,0-3-1-15,5-8 6 16,11-3 11-16,8 0 35 16,6-11 6-16,5-12-45 15,-2-5-6-15,-6-3-5 16,-12-4-1-16,-12-2 15 16,-3 0 2-16,-26 2-23 15,-8 7-8-15,-2 13-15 16,6 10-9-16,13 5-21 15,7 3-19-15,9 16-11 16,1 10 14-16,0 0-63 16,9-5-110-16</inkml:trace>
  <inkml:trace contextRef="#ctx0" brushRef="#br0" timeOffset="-162973.08">22367 10602 593 0,'0'0'0'0,"0"0"-10"15,0 0-164-15,0 0 173 16,0 0-4-16,-6 97 5 0,6-61 0 16,0 3 12-1,0-1 13-15,13 0 23 0,3 0 2 16,2-1 2-16,-4-9-31 15,-8-6-7-15,-6-12-4 16,0-3 1-16,0-7 5 16,-12 2 17-16,-16-2 2 15,-7 0-19-15,-1 0-10 16,2 0-6-16,4-2-3 16,6-5-81-16,10-6-72 15,12-11-353-15</inkml:trace>
  <inkml:trace contextRef="#ctx0" brushRef="#br0" timeOffset="-162755.81">22361 10553 639 0,'0'0'16'0,"0"0"76"16,0 0-26-16,0 0-62 15,0 0-4-15,82-53-1 16,-39 53-1-16,3 0-2 16,-1 0-22-16,-4 4-19 15,-6 3-58-15,-10-3-38 16,-10-4-191-16</inkml:trace>
  <inkml:trace contextRef="#ctx0" brushRef="#br0" timeOffset="-161876.93">22719 10686 624 0,'0'0'105'0,"0"0"-4"16,0 0-56-16,0 0-22 15,0 0-23-15,0 0-14 16,9 32 3-16,-12 18 6 15,-11 11 5-15,-8 3-2 16,1 4 1-16,-4-6 0 16,0-7 1-16,5-12 0 15,4-16 1-15,8-12-2 0,5-10 1 16,3-2 0-16,0-3 7 16,0-3 12-16,0-26 33 15,7-14-52-15,14-17-26 16,3-4 4-16,1 1-9 15,-2 7 22-15,1 13 8 16,-2 9-7-16,-4 14-9 16,1 8 3-16,-6 9 8 15,-2 3 1-15,0 6-5 16,2 18-4-16,-1 4 10 16,-1 3-3-16,-3-3 4 15,-3-3 1-15,-5-6 2 16,0-7-3-16,0-4 0 0,0-4-2 15,0-2 1-15,-13-2 4 16,-7 0 10-16,-8-3 3 16,-2-8-9-16,6 2-4 15,9 6-34-15,9 3-117 16,6 0-214-16</inkml:trace>
  <inkml:trace contextRef="#ctx0" brushRef="#br0" timeOffset="-160811.07">23017 10914 509 0,'0'0'45'0,"0"0"19"0,0 0-26 15,0 0-17-15,0 0 21 16,0 0-1-16,91-46-8 15,-81 31 12-15,-4-2-19 16,-4-2-6-16,-2 2-15 16,-5 2-5-16,-13 5-7 15,-4 6-10-15,0 4-13 16,-1 4-22-16,5 20-15 16,4 10 9-16,6 6 3 15,8 5 8-15,0-3-7 0,19-7-21 16,19-12-6-16,9-13 44 15,9-10 37-15,-1 0 31 16,-2-20-15-16,-6-4-4 16,-7-5 20-16,-13 2 40 15,-15-4 4-15,-12 3 21 16,0 3-27-16,-6 3-28 16,-7 10-22-16,3 5-10 15,4 7-10-15,-1 2-24 16,-3 20-53-16,-4 12 71 15,-2 8 5-15,5 2 0 16,5-5 1-16,6-8 0 16,0-13-3-16,0-9 3 15,10-6 13-15,7-3 30 0,3 0 21 16,3-18-33-16,4-8-26 16,0-2-5-16,-9-7-36 15,-3-2-82-15,-9 1-60 16,-3-1-59-16,-1 3 132 15,2 2 93-15,5 3 12 16,-3 1 42-16,3 5 25 16,2 1 6-16,2 3-31 15,2 2 47-15,1 1-55 16,2 5 1-16,0 1-15 16,0 3 5-16,-3 3-15 15,-1-1 12-15,-6 4 9 16,-4 1-16-16,1 0-15 0,0 13-6 15,-3 16-4-15,-2 14 4 16,-7 11 6-16,-20 15 2 16,-10 12 2-16,-2 6 0 15,0 4 1-15,8-4-3 16,7-12 2-16,6-16 0 16,11-18-1-16,5-17-2 15,2-12 4-15,0-11 12 16,0-1 40-16,0-10 80 15,17-20-73-15,10-15-64 16,5-10-4-16,2-6-17 16,-4 0-32-16,-7 6-51 15,-5 6 21-15,-6 10 19 0,-4 12 64 16,-2 10 27-16,-1 10-4 16,-4 7 12-16,4 0-35 15,-2 12-34-15,0 14 30 16,-3 7-2-16,0 0 2 15,0-1 3-15,0-6-1 16,-6-3 2-16,1-7 1 16,-1-6 0-16,3-2 0 15,-2-5 3-15,-3-3-2 16,-4-1 4-16,-4-18-6 16,-2-6-74-16,5-1 36 15,5 4 38-15,8 0 0 0,0 5-3 16,27-2-87-16,15 1-143 15</inkml:trace>
  <inkml:trace contextRef="#ctx0" brushRef="#br0" timeOffset="-160594.88">24072 10727 45 0,'0'0'125'16,"0"0"61"-16,22-84-44 15,-22 59-24-15,0 6 7 16,0 5-32-16,-2 9-62 15,1 5-26-15,-4 0-5 16,-2 17-46-16,-5 17 39 16,-2 12 7-16,0 12 0 15,-1 0 3-15,4-2-1 16,4-8-2-16,4-10-16 16,3-9-36-16,0-4-33 0,1-11-42 15,10-11-78-15</inkml:trace>
  <inkml:trace contextRef="#ctx0" brushRef="#br0" timeOffset="-160293.81">24135 10894 570 0,'0'0'25'0,"0"0"7"15,0 0-11-15,0 0-21 16,0 0 2-16,80-29 3 0,-66 24 0 15,-5 0-2-15,-2-3 0 16,-4-3 5-16,-3 4 18 16,0-3-9-16,-3 5-13 15,-18 4-4-15,-5 1-2 16,-11 4-5-16,-5 15 1 16,2 6-3-16,3 6-2 15,14 5 2-15,15 0 2 16,8 1 2-16,25 1 0 15,27-4 3-15,14-4-20 16,11-7-38-16,-1-13-160 16</inkml:trace>
  <inkml:trace contextRef="#ctx0" brushRef="#br0" timeOffset="-159562.02">21382 11163 462 0,'0'0'26'16,"0"0"6"-16,0 0-31 15,96 0 4-15,-34 8 8 16,20 3 6-16,20 0 4 16,16 2 5-16,14 2-5 15,16 0-11-15,9 1-7 16,7 1-3-16,4 1 3 0,-4-1-4 15,-9-3 0-15,-10-5 0 16,-17-4-1-16,-10-2 4 16,-17-1 3-16,-14-2 0 15,-20 0-3-15,-18 0 2 16,-19 0-3-16,-16-2 11 16,-11-1 32-16,-3-2 21 15,0 0-49-15,0 1-18 16,-5 4-25-16,-11 0-54 15,-12 3-113-15,-4 1-114 16</inkml:trace>
  <inkml:trace contextRef="#ctx0" brushRef="#br0" timeOffset="-158576.77">21680 10511 233 0,'0'0'56'15,"0"0"-8"-15,0 0-9 0,0 0-19 16,0 0-18-16,0 0 4 16,-10-1 9-16,9 1 5 15,1 0 7-15,0 0-11 16,0 0-13-16,-2 0-1 15,0 15 0-15,-3 6 2 16,-2 8 2-16,-3 6 2 16,1 7-2-16,3 4-4 15,3 2 1-15,3-4 0 16,0-4-3-16,9-9-2 16,6-6-22-16,1-8-26 15,4-6-3-15,1-6 3 0,-2-5-99 16</inkml:trace>
  <inkml:trace contextRef="#ctx0" brushRef="#br0" timeOffset="-158406.77">21712 10889 607 0,'0'0'96'15,"0"0"-28"-15,0 0-55 16,0 0-13-16,0 0-96 16,0 0-133-16,0 19 8 0</inkml:trace>
  <inkml:trace contextRef="#ctx0" brushRef="#br0" timeOffset="-138029.64">18312 11253 226 0,'0'0'101'15,"0"0"-101"-15,0 0 4 16,0 0-4-16,0 0 19 15,0 0 7-15,0 0 5 16,0 0-4-16,0 0 2 16,0 0 17-16,0 0-3 0,0 0-1 15,0 0-11 1,0 0-3-16,0 0-3 0,0 0-2 16,0 0-10-16,0 0-1 15,0 0 0-15,0 0-3 16,0 0-2-16,0 0-7 15,0 0-6-15,0 0-75 16,0 0-100-16,6 0 70 16,8 2-13-16,6-2-127 15</inkml:trace>
  <inkml:trace contextRef="#ctx0" brushRef="#br0" timeOffset="-137847.75">18587 11243 124 0,'0'0'87'0,"0"0"11"16,0 0-12-16,0 0 22 15,0 0-7-15,0 0-33 16,10 0-36-16,-8 0-32 16,1 0-5-16,6 0-168 15,3 3 10-15</inkml:trace>
  <inkml:trace contextRef="#ctx0" brushRef="#br0" timeOffset="-137682.48">18864 11243 402 0,'0'0'90'15,"0"0"-3"-15,0 0-39 16,0 0-36-16,0 0-12 15,0 0-176-15,30-20-70 16</inkml:trace>
  <inkml:trace contextRef="#ctx0" brushRef="#br0" timeOffset="-137484.18">19082 11263 170 0,'0'0'236'15,"0"0"-163"-15,0 0-7 16,0 0-48-16,0 0-18 16,0 0-21-16,15-11-111 15,-7 11 88-15,7 0-14 16,-1 0-27-16,3 0-122 16</inkml:trace>
  <inkml:trace contextRef="#ctx0" brushRef="#br0" timeOffset="-137336.85">19275 11252 166 0,'0'0'79'0,"0"0"21"15,0 0-22-15,0 0-25 16,0 0-27-16,0 0-12 16,0-4-3-16,5 4-11 15,4 0-64-15,7 2-40 16</inkml:trace>
  <inkml:trace contextRef="#ctx0" brushRef="#br0" timeOffset="-137150.63">19707 11268 521 0,'0'0'101'0,"0"0"-30"15,0 0-53-15,0 0-18 16,0 0-5-16,0 0-141 16,-3-6-67-16,15 13-93 15</inkml:trace>
  <inkml:trace contextRef="#ctx0" brushRef="#br0" timeOffset="-136981.25">19896 11255 472 0,'0'0'72'0,"0"0"4"0,0 0-59 16,0 0-17-16,0 0-62 16,0 0-124-16,23 5-15 15</inkml:trace>
  <inkml:trace contextRef="#ctx0" brushRef="#br0" timeOffset="-136805.96">20147 11276 277 0,'0'0'106'16,"0"0"-4"-16,0 0-22 15,0 0-6-15,0 0-11 0,0 0-31 16,2-8-32-16,-2 8-26 15,0 11-174-15,11-1 82 16</inkml:trace>
  <inkml:trace contextRef="#ctx0" brushRef="#br0" timeOffset="-136634.97">20357 11279 283 0,'0'0'226'0,"0"0"-98"16,0 0-56-16,0 0-43 16,0 0-29-16,0 0-59 15,0 0-101-15,-4-2-58 16</inkml:trace>
  <inkml:trace contextRef="#ctx0" brushRef="#br0" timeOffset="-136467.79">20357 11279 192 0,'93'-22'330'0,"-98"13"-192"15,-1 0-37-15,3 5-41 16,0 4-28-16,-4 0-32 16,-2 11-44-16,-9 11-91 15,2-1-41-15,-2-6-215 16</inkml:trace>
  <inkml:trace contextRef="#ctx0" brushRef="#br0" timeOffset="-119885.98">18195 11844 287 0,'0'0'83'0,"0"0"-4"15,0 0-2-15,0 0-27 16,0 0-6-16,0 0-22 16,0 0-7-16,0 0-5 15,-3-6 5-15,3 6 18 16,0 0-6-16,0 0-13 0,0 0-2 15,0 0 0-15,0 0-4 16,0 0-8-16,0 0-2 16,0 0-55-16,6 0-79 15,9 3 45-15,8-1-87 16</inkml:trace>
  <inkml:trace contextRef="#ctx0" brushRef="#br0" timeOffset="-119721.03">18597 11875 338 0,'0'0'125'0,"0"0"-69"16,0 0-56-16,0 0-99 15,0 0-139-15</inkml:trace>
  <inkml:trace contextRef="#ctx0" brushRef="#br0" timeOffset="-119535.27">18814 11847 406 0,'0'0'126'0,"0"0"-29"0,0 0-44 15,0 0-53-15,0 0-44 16,0 0-128-16,36 13-17 16</inkml:trace>
  <inkml:trace contextRef="#ctx0" brushRef="#br0" timeOffset="-119368.94">19131 11860 434 0,'0'0'68'0,"0"0"-5"16,0 0-39-16,0 0-24 15,0 0-26-15,0 0-56 16,48 0-34-16,-22 1-140 16</inkml:trace>
  <inkml:trace contextRef="#ctx0" brushRef="#br0" timeOffset="-119202.49">19401 11830 377 0,'0'0'85'15,"0"0"7"-15,0 0-9 0,0 0-38 16,0 0-3 0,0 0-12-16,11-12-30 15,-1 13-103-15,13 11 26 16,8-2-73-16,8-4-243 0</inkml:trace>
  <inkml:trace contextRef="#ctx0" brushRef="#br0" timeOffset="-119035.22">19812 11840 492 0,'0'0'90'0,"0"0"14"16,0 0-65-16,0 0-16 15,0 0-23-15,0 0-55 0,31-9-85 16,-9 18 19 0,8-5-107-16</inkml:trace>
  <inkml:trace contextRef="#ctx0" brushRef="#br0" timeOffset="-118851.74">20174 11814 311 0,'0'0'126'0,"0"0"-17"16,0 0-35-16,0 0 27 16,0 0-21-16,0 0-57 15,11-23-17-15,-7 23-6 16,6 1-119-16,8 12 0 16,11-2-38-16,8-4-202 15</inkml:trace>
  <inkml:trace contextRef="#ctx0" brushRef="#br0" timeOffset="-118604.06">20633 11794 505 0,'0'0'160'16,"0"0"-47"-16,0 0-77 16,0 0-19-16,0 0-17 15,0 0-11-15,2-11-47 16,-2 11-7-16,1 0-29 15,1 0 64-15,-2 0-7 16,3 4 16-16,0 0-31 0,-3-3 34 16,1-1 7-16,-1 0 11 15,0 0 39-15,0 0 15 16,-4 0-54-16,-11 0-25 16,-6 0-56-16,-4 2-193 15</inkml:trace>
  <inkml:trace contextRef="#ctx0" brushRef="#br0" timeOffset="-117337.98">17587 11765 325 0,'0'0'88'0,"0"0"23"15,0 0-28-15,0 0-31 16,0 0 4-16,0 0-13 16,0-19-14-16,0 19-18 15,0 0-11-15,0 0-3 16,0 8-14-16,0 11 14 15,5 5 1-15,2 4 2 0,4-2 0 16,-2-1 0-16,4-5 0 16,1-7-2-16,-1-3 2 15,5-6 0-15,2-4 6 16,6 0 4-16,13-9 13 16,3-12-6-16,3-5-5 15,-2-1-3-15,-5-1-1 16,-1 1-1-16,-9 2 4 15,-3 4-6-15,-7 5-4 16,-5 5 0-16,-4 4-2 16,-1 4-4-16,-5 3-17 15,1 0-25-15,1 0-38 16,2 0 15-16,3 3 22 16,3 6-29-16,1-1-16 15,-2-1-84-15,-1-4-79 0</inkml:trace>
  <inkml:trace contextRef="#ctx0" brushRef="#br0" timeOffset="-117193">18139 11748 317 0,'0'0'131'15,"0"0"-33"-15,0 0-17 16,0 0-23-16,0 0 14 16,0 0-24-16,-4 0-28 15,4 0-20-15,0 6-45 16,0 5-128-16,1-1 11 15,4-8-261-15</inkml:trace>
  <inkml:trace contextRef="#ctx0" brushRef="#br0" timeOffset="-86183.48">5480 13137 220 0,'0'0'84'0,"0"0"31"15,0 0-13-15,0 0-41 16,0 0 35-16,0 0-26 16,0 0-7-16,-20-29-21 15,18 22-16-15,1 5-8 0,1-1-2 16,0 2-11-16,-2 1-3 15,2-2 3-15,0 2-1 16,0 0-1-16,0 0 1 16,0 0-1-16,0 0 1 15,0-3-2-15,0 2-2 16,0-6-3-16,5 0-2 16,14-3 0-16,6-2 1 15,8-1 1-15,1 2 2 16,1 1 1-16,-4 3-2 15,-1 4 0-15,-5 3-1 16,-4 0-6-16,0 0 2 0,-5 13-11 16,-2 6 3-16,-7 7-1 15,-7 5 0-15,0 5 7 16,-18 4 9-16,-15 3 0 16,-11-2 1-16,-4 1-1 15,-3-4 1-15,5-6-1 16,4-5 1-16,10-5-1 15,5-5 1-15,9-1-1 16,3-4 0-16,7-1 2 16,2-7-2-16,6 3-2 15,0-4 0-15,0-2-14 16,12 0 3-16,14-1 10 16,14 0 3-16,11-12 3 0,4-3-3 15,3-4 0 1,2 0 0-16,-2 4-38 0,-3 1-57 15,-10 1-116-15</inkml:trace>
  <inkml:trace contextRef="#ctx0" brushRef="#br0" timeOffset="-85984.31">6138 13396 811 0,'0'0'91'0,"0"0"-41"16,0 0-33 0,0 0-16-16,0 0 0 0,0 0-1 15,0 0-18-15,0 6-70 16,-12 8-105-16,-3-5-42 16</inkml:trace>
  <inkml:trace contextRef="#ctx0" brushRef="#br0" timeOffset="-85235.22">7051 12997 614 0,'0'0'117'0,"0"0"4"16,0 0-54-16,0 0-33 0,0 0-24 15,0 0-10 1,4-43-12-16,-4 69-2 0,0 14 8 16,0 13 1-1,-4 11 3-15,-14 3 2 0,-4 0 1 16,-1-12 0-16,4-12 2 16,7-18 0-16,5-15-2 15,7-8-1-15,0-2 10 16,0-10 41-16,0-23 13 15,0-19-64-15,10-13-16 16,7-7-33-16,4-1-8 16,-1 8 9-16,1 7-12 15,3 11 4-15,1 12 40 16,5 11 16-16,0 10 8 16,0 8-3-16,-2 6-2 0,0 0-3 15,-4 12-7 1,-7 7 7-16,-1 1-3 0,-10-1-2 15,-6 1 4-15,0 1-3 16,-13-1 4-16,-17-3 11 16,-12 2 1-16,-7-5-1 15,-2-4-8-15,5-5 4 16,16-3-2-16,12-1 2 16,12 2-7-16,6 4-11 15,3 4 11-15,18 1 0 16,6 8 0-16,8 1 0 15,3 1 0-15,-5 0 3 0,-4 2-2 16,-3-4 0 0,-2 1 0-16,-3 0 1 0,-2-1-2 15,-5 2-20-15,2-5-72 16,2-7-55-16,5-10-131 16</inkml:trace>
  <inkml:trace contextRef="#ctx0" brushRef="#br0" timeOffset="-84652.16">7791 13073 749 0,'0'0'98'15,"0"0"-25"-15,0 0-42 16,0 0-23-16,0 0-8 0,0 0-3 16,-36-37-5-1,17 58 5-15,-1 6 0 0,-2 7-1 16,4 3 4-16,4-1-2 15,10-5-9-15,4-9-15 16,1-8-12-16,23-11 15 16,9-3 23-16,9-15 1 15,7-12 4-15,-7-1-1 16,-10 4 16-16,-15 5 20 16,-12 5 21-16,-5 5-27 15,0 0-8-15,0 6-14 16,-5 3-12-16,-2 0-6 0,2 5 0 15,0 17-21 1,3 7 12-16,2 9-10 0,0-1-1 16,10-1 0-16,11-11-10 15,9-14 6-15,9-11-16 16,10-12 46-16,5-24 2 16,6-13 4-16,-8-5-1 15,-13-2 3-15,-10 1 17 16,-18 3 12-16,-8 3-10 15,-3 1 11-15,-14 7-2 16,-8 10-2-16,1 7-8 16,9 14-14-16,4 5-11 15,4 5-1-15,1 9-13 16,2 25-10-16,-2 17 16 16,1 14 4-16,2 5 2 0,0-1 0 15,2-2 1 1,13-8-6-16,6-6-21 0,2-10 0 15,3-11-36-15,-3-14-27 16,0-18-115-16,-7-4-204 16</inkml:trace>
  <inkml:trace contextRef="#ctx0" brushRef="#br0" timeOffset="-84034.16">8019 13118 707 0,'0'0'11'0,"0"0"0"16,79-8 25 0,-35 4-4-16,5-1-2 0,3-3-9 15,0 2 4-15,-3 0-10 16,-4 0-9-16,-8 3-1 16,-10 1-4-16,-13 2 1 15,-7 0-2-15,-7 0 1 16,0 0-1-16,0 0-9 15,0 6-14-15,3 10 13 16,-3 4 6-16,0 3 2 16,0 7 2-16,1 4 1 15,4 1 0-15,5-1-1 16,8-2-5-16,5-10-12 16,11-10-12-16,6-10 7 15,8-2 1-15,0-19 19 0,-2-8-1 16,-11-6 3-16,-9 2 14 15,-14 1 22-15,-10 6 15 16,-2 2-13-16,-2 6-15 16,-9 5-3-16,4 9 4 15,0 2-19-15,4 2-5 16,0 21-15-16,0 10 10 16,3 9 5-16,0 5-1 15,3-1 0-15,13-5 1 16,2-7-10-16,1-15-3 15,0-11 2-15,10-8 11 16,3-5 3-16,3-20 2 0,-5-6 5 16,-10-3 16-16,-9 0-5 15,-9 2 9-15,-2 4-18 16,-10 3-8-16,-15 4-4 16,-3 4-2-16,3 7 0 15,12 6 2-15,2 4-5 16,2 0-13-16,-4 4-12 15,-12 14 0-15,-5 9-1 16,-9 6-38-16,-5-5-115 16,7-11-378-16</inkml:trace>
  <inkml:trace contextRef="#ctx0" brushRef="#br0" timeOffset="-83785.94">8474 12746 813 0,'0'0'99'0,"0"0"-26"15,0 0-40-15,-24-75-21 16,24 75-12-16,0 0-2 15,0 5-30-15,0 24-72 0,0 17 33 16,12-1-118-16</inkml:trace>
  <inkml:trace contextRef="#ctx0" brushRef="#br0" timeOffset="-83104.11">9777 13128 681 0,'0'0'156'0,"0"0"-80"16,0 0-36-16,0 0-40 15,0 0-11-15,0 0-2 16,-5 41 8-16,-6 5 5 16,-2 3 0-16,-1-1 2 15,7-11-1-15,2-14-1 16,4-11-1-16,1-9 1 0,0-3 0 15,0 0 5 1,4-15 6-16,17-14-3 0,6-14-8 16,2-3-14-16,-3 0-7 15,-3 6-14-15,-5 10 11 16,-2 13 20-16,-3 8 3 16,-4 6 1-16,-1 3 0 15,-1 0-7-15,5 17 5 16,0 5-2-16,2 6 1 15,-1-3 2-15,-2-4 1 16,-3-7 0-16,0-6 0 16,-2-3 1-16,-3-5 0 15,8 0 1-15,2-8 3 16,2-14-5-16,1-8-23 16,-4 0 7-16,-3 0 16 0,-5 7 4 15,-1 7 34 1,-3 10 17-16,0 6-19 0,3 0-36 15,0 8-12-15,2 16-11 16,-1 11 17-16,-1 10 6 16,0 3 0-16,4 3 0 15,7 0-3-15,10-3-26 16,10-9-56-16,2-13-127 16,6-12-307-16</inkml:trace>
  <inkml:trace contextRef="#ctx0" brushRef="#br0" timeOffset="-82272.07">10526 13274 672 0,'0'0'64'0,"0"0"-38"16,0 0-17-16,0 0 20 15,0 0 10-15,0 0 0 16,33-28-20-16,-18 16-3 15,-4-4-4-15,-5 2 17 16,-1-3-16-16,-5-2 2 16,0 3-11-16,-7 1-1 15,-8 4-3-15,-3 3-2 16,3 8 1-16,-3 0-3 16,5 14-24-16,-2 13 2 15,8 13 4-15,7 5 8 0,3 6-6 16,29 0 4-16,16-8-24 15,13-13-29-15,12-16 22 16,5-14 25-16,-2-11 22 16,-3-17 0-16,-7-11 9 15,-8-4 22-15,-12-3-3 16,-16-1 43-16,-15 0-14 16,-15 3-5-16,0 0-11 15,-10 8-7-15,-4 11-3 16,5 11-10-16,2 14-16 0,7 0-5 15,-2 20-45 1,2 19 9-16,0 14 34 16,0 8 0-16,5 1-12 15,11-6-3-15,2-10-16 0,4-11-5 16,8-14-12-16,5-15-32 16,5-6 20-16,3-19 23 15,0-17 29-15,-5-10 10 16,-3-7 25-16,-11 0 28 15,-13 3 27-15,-8 8 11 16,-3 12-32-16,0 10-22 16,0 12 0-16,0 8-33 15,0 0-4-15,-3 19-29 16,0 12 16-16,-2 13 13 16,2 4 0-16,1 0-1 0,2-2 1 15,0-8-8-15,0-10-8 16,5-12-7-16,0-10 6 15,1-6 11-15,4-5 6 16,5-16 5-16,3-9-5 16,-4-1-5-16,0 4 5 15,-7 10 0-15,-5 7 4 16,0 10 0-16,2 0-4 16,2 0-2-16,6 10 0 15,0 12-1-15,-1 6 0 16,3 6 2-16,1 2 0 15,3 0-3-15,0-6-38 0,-2-8-30 16,-5-12-50 0,-2-8-4-16,-3-2-71 0</inkml:trace>
  <inkml:trace contextRef="#ctx0" brushRef="#br0" timeOffset="-82055.15">10776 13118 450 0,'0'0'124'15,"0"0"-116"-15,0 0 12 16,91 34 23-16,-26-24-7 0,13-1 8 16,11-4-5-1,11 1-11-15,9 0-19 0,3-1-9 16,-3 0-55-16,-8-5-139 15,-17 0-333-15</inkml:trace>
  <inkml:trace contextRef="#ctx0" brushRef="#br0" timeOffset="-81354.36">11972 13213 651 0,'0'0'51'0,"0"0"-51"16,0 0-1-16,0 0 1 0,0 0 0 16,-88 92 1-16,70-61 3 15,12 0-2-15,6-1 1 16,0-6-3-16,13-7 1 16,13-8 17-16,5-9 16 15,5 0 22-15,-1-17-26 16,-2-11-16-16,-7-4 0 15,-11-2-14-15,-8 0-3 16,-7 3-27-16,0 4-21 16,-7 2-12-16,-4 4-19 15,5-1 28-15,6 5 14 16,0-2 13-16,21 0 17 16,9-1 10-16,9 0 27 0,9-3-7 15,1 1 35-15,-1 0 5 16,-4-2 35-16,-5 5-44 15,-9 2 0-15,-9 8-17 16,-9 3-18-16,-8 6 3 16,-1 0-18-16,0 8-1 15,-3 20-11-15,0 17 2 16,-4 14 8-16,-18 13 1 16,-6 4 0-16,-2 2-5 15,4-8-8-15,5-15-2 16,10-16-15-16,5-18 15 15,6-13 3-15,0-8 12 16,0 0 9-16,-2-14 39 0,-7-14-38 16,-7-10-10-16,-10-3 0 15,-6 3 2-15,4 8 6 16,6 11 12-16,10 9-1 16,6 8-19-16,-2 2-2 15,1 0-17-15,-5 15 4 16,-4 6 2-16,2 9 9 15,4 5-3-15,8-1-2 16,2-2 6-16,16-5 0 16,17-8 1-16,12-5 2 15,10-8 2-15,4-6-2 16,0-2-24-16,-6-19-34 16,-10-12-131-16,-16-8-358 15</inkml:trace>
  <inkml:trace contextRef="#ctx0" brushRef="#br0" timeOffset="-80306.99">6890 12922 338 0,'0'0'76'0,"0"0"29"15,0 0-47-15,0 0-10 16,0 0-30-16,0 0-11 0,-24-22-7 16,24 22-1-16,0 0 1 15,0 0-5-15,0 0 0 16,0 0 2-16,10 0 3 16,16 0 3-16,13-6 3 15,11-9-6-15,4 0-2 16,-2 1-65-16,-6 5-44 15,-16 3-176-15</inkml:trace>
  <inkml:trace contextRef="#ctx0" brushRef="#br0" timeOffset="-80164.93">7066 13072 486 0,'0'0'7'16,"0"0"-7"-16,0 0-175 16</inkml:trace>
  <inkml:trace contextRef="#ctx0" brushRef="#br0" timeOffset="-71166.36">14768 13307 503 0,'0'0'44'0,"0"0"-5"16,0 0-16 0,0 0-1-16,0 0 11 0,0 0 12 15,0 0-5-15,0-7-14 16,0 4 5-16,0 1 1 15,0 1-5-15,0 0-8 16,0-1-4-16,0 1-5 16,0-1-1-16,0-3-1 15,6 0-8-15,11-5-4 16,8-3 2-16,8-1 0 16,7 0 2-16,1 0 0 15,-4 5 0-15,-6 1 0 16,-5 5-1-16,-7 3-6 15,-3 0-20-15,-7 3-17 16,-8 13-1-16,-1 2-3 0,-10 6 19 16,-17 2 21-16,-3-1 1 15,1 0 6-15,3-2-3 16,12-4 2-16,8-2-5 16,6-4-25-16,0 1 5 15,12-2 0-15,8-2 27 16,7-1 0-16,2-3 1 15,-3 0 6-15,1 1 10 16,-6 2 0-16,-7 0-6 16,-5 3-7-16,-6 0-3 15,-3 2 5-15,0-5-3 16,-9 1 6-16,-11 0 10 16,-4-2 13-16,-6-2 0 0,0-3-8 15,2 0-11-15,6-3-5 16,8 0-4-16,7 0 5 15,6 0-9-15,1 0-13 16,1 0-108-16,20 0-183 16</inkml:trace>
  <inkml:trace contextRef="#ctx0" brushRef="#br0" timeOffset="-70499.22">15523 13129 736 0,'0'0'117'0,"0"0"-53"15,0 0-28-15,0 0-36 16,0 0-6-16,0 0-6 16,-32 55 8-16,28-3 2 15,-3 3 1-15,3-3-1 16,-3-6 2-16,4-12 0 15,0-10 1-15,1-9 0 16,1-7 0-16,-2-6-1 16,3-2 3-16,-1 0 4 15,-5-6 11-15,-1-18 6 0,-2-13-24 16,-1-6-11 0,3-5-20-16,3 5 20 15,4 2-4-15,0 9 2 0,6 3-28 16,12 7 17-16,1 5 20 15,-1 5 3-15,4 6 0 16,1 6-1-16,2 0-3 16,-1 3 2-16,1 14 1 15,-2 5-2-15,-8 3-13 16,-5-2-21-16,-9 1-6 16,-1-1 1-16,-7-4 3 15,-14-4 18-15,-3-1 17 16,2-6-13-16,7-2 11 0,7-3 5 15,4-3 2 1,4 0 13-16,0 0 45 0,7 3-3 16,15 4-32-1,9 3-10-15,6 6-5 0,2 6-7 16,-2 0 1-16,-6 2-3 16,-10-3 1-16,-12-5-1 15,-9-4 1-15,-4-2 7 16,-22 1 11-16,-11-1-6 15,-10 0-3-15,-3-4-1 16,4-3-6-16,9-2-2 16,14-1-28-16,17 0-6 15,6-7-2-15,32-11-165 16,20-6-90-16,10-5 77 16</inkml:trace>
  <inkml:trace contextRef="#ctx0" brushRef="#br0" timeOffset="-70051.16">15921 13291 359 0,'0'0'215'0,"0"0"-33"15,0 0-77-15,0 0-47 16,0 0-14-16,0 0-21 16,0 0-23-16,45-50-5 15,-45 53-9-15,0 16-1 16,0 9 12-16,0 9 1 16,0 4 2-16,0-2 0 15,-1-2 0-15,-2-9 2 16,1-8-2-16,2-8 1 15,-1-6-2-15,1-3 1 16,0-3 0-16,-2 0 0 16,-2-6 10-16,-2-12-6 0,0-6-4 15,6-3-7-15,0 1 7 16,2 2-9-16,21 1 1 16,7 1 4-16,9 2-1 15,-1-2 1-15,1 3 4 16,-6 0 0-16,-7 2 2 15,-7 4 3-15,-12 4 13 16,-4 5 8-16,-3 1-1 16,0 3-13-16,0 0-12 15,0 0-6-15,0 4-7 16,-9 17-7-16,-2 11 9 16,-3 10 7-16,2 10-2 0,5 2-1 15,7 2-10-15,0-7 2 16,10-6-25-16,10-13-25 15,-1-11-53-15,2-18-42 16,-3-4-200-16</inkml:trace>
  <inkml:trace contextRef="#ctx0" brushRef="#br0" timeOffset="-69501.2">16455 13109 811 0,'0'0'61'0,"0"0"-23"16,0 0-38-16,0 0-2 15,0 0-9-15,0 0-4 16,3 50 10-16,-3-11 0 16,0 7 3-16,0 7 1 15,0 5 2-15,-8-5-1 16,0-2 1-16,1-9 0 15,5-4 2-15,2-9-3 16,0-5-12-16,2-11-33 16,20-11-5-16,12-2 12 15,5-27-53-15,0-7-125 16,-8-3 117-16,-13 1 99 16,-11 3 104-16,-3 2-7 0,-3 3 15 15,-1 7-4-15,0 5-20 16,0 5-46-16,0 6-16 15,0 2-17-15,0 2-9 16,0 1-3-16,0 0-27 16,0 4-27-16,-1 11 46 15,-6 0 5-15,0 6 4 16,2-4-3-16,0 0 3 16,3-2 2-16,2 0-5 15,0 0 5-15,0-4 0 16,0 1 2-16,0 0-2 15,0-2 2-15,2-2-1 0,6 1 1 16,6-3-1 0,14 0 0-16,12-1-2 0,17-5-5 15,8 0-79-15,0 0-85 16,-4-3 17-16</inkml:trace>
  <inkml:trace contextRef="#ctx0" brushRef="#br0" timeOffset="-67960.1">17558 13164 673 0,'0'0'96'0,"0"0"-9"15,0 0-60-15,0 0-14 0,0 0-13 16,0 0-2 0,-23-30-10-16,22 53 2 0,-2 13 7 15,-2 11 2-15,1 13 1 16,-5 4 0-16,-1 2 0 16,-1-8-25-16,2-9-49 15,2-11-33-15,5-15-10 16,2-17-130-16</inkml:trace>
  <inkml:trace contextRef="#ctx0" brushRef="#br0" timeOffset="-67252.22">17461 13155 579 0,'0'0'25'16,"0"0"22"-16,0 0-18 15,0 0-24-15,0 0-4 16,82-30 1-16,-51 30-2 16,3 0 0-16,-5 0-1 15,-1 7 1-15,-4 8-3 16,-8 6-16-16,-11 4-47 0,-5 1-12 15,-16 4 31 1,-13-1 7-16,-1 0-13 0,6-6 6 16,8-4 25-16,7-6 22 15,6-5 0-15,3-1 44 16,0 2 22-16,0 5 36 16,3 5-22-16,9 7-28 15,4 8-24-15,-2 4-17 16,-3 4-7-16,-6-1-2 15,-5-4 3-15,0-9-2 16,0-6 3-16,-12-10-4 16,-1-7 0-16,-2-5 4 15,-2 0-5-15,3-7-1 16,0-15 0-16,10-10 1 0,4-2 4 16,7-4-5-16,30 1-8 15,19 8-21 1,8 1-27-16,5 4 7 0,-6-1 17 15,-10-1 32-15,-12-1 18 16,-9-2 26-16,-11 0-1 16,-10 0 24-16,-7-1-19 15,-4 1-13-15,-2 1-2 16,-13 3 11-16,0 8-10 16,2 5-12-16,5 12-12 15,4 0-10-15,-2 22-37 16,1 21 25-16,-2 18 8 15,4 10 0-15,3 8 1 0,0-1-18 16,0-11-11 0,9-11-26-16,12-18-23 0,9-18-2 15,3-20-79-15,1-7-194 16</inkml:trace>
  <inkml:trace contextRef="#ctx0" brushRef="#br0" timeOffset="-66937.41">18163 13332 805 0,'0'0'40'0,"0"0"-40"15,0 0-8-15,0 0 4 16,38 98 2-16,-29-56 1 0,-1-2 1 16,-2-1 0-16,0-5 3 15,-3-4 1-15,-1-7-2 16,-2-10 2-16,0-7-3 15,0-5 2-15,0-1 3 16,0-5 11-16,0-22 7 16,0-11-21-16,0-5-2 15,4-4-1-15,11 2 1 16,7 6-1-16,7 5-2 16,10 6 1-16,-1 6-11 15,2 8-20-15,1 9-9 16,-7 5-15-16,-5 0-116 0,-11 0-154 15</inkml:trace>
  <inkml:trace contextRef="#ctx0" brushRef="#br0" timeOffset="-44406.55">19603 13370 118 0,'0'0'39'15,"0"0"41"-15,0 0 0 16,0 0-32-16,0 0-10 15,0 0 39-15,0 0-38 0,0 0 9 16,-6-27-18 0,4 23-16-16,2-1 21 0,0 1-8 15,0 0-5-15,0 2-9 16,0 0 5-16,0 2-2 16,0 0-8-16,0 0-5 15,0 0-1-15,0-1-2 16,0-1 0-16,8 0 0 15,12 1-5-15,7-1 2 16,2 2 3-16,2 0-5 16,2 0 5-16,-2 0-1 15,-3 12-1-15,-2 1 0 0,-5 6-5 16,-3 2-7 0,-9 2-5-16,-7 5 7 0,-2 1 4 15,-5 1 1-15,-16 3 4 16,-5-4 3-16,-2 3 0 15,3-3 2-15,-1-4-1 16,6-4 0-16,7-4-1 16,4-3 0-16,4-2 0 15,2-3 0-15,3-3 1 16,0 1-1-16,0-3-3 16,0-2 3-16,0-2 1 15,10 0-1-15,10 0 1 16,12-11-2-16,7-8-2 15,4-3-19-15,4 0-29 16,-3 1 8-16,-2 4-46 0,-5 1-5 16,-7 3-118-16</inkml:trace>
  <inkml:trace contextRef="#ctx0" brushRef="#br0" timeOffset="-43393.33">20205 13336 488 0,'0'0'53'0,"0"0"47"16,0 0-64-16,0 0-36 15,0 0-3-15,0 0 0 16,-39 13-2-16,28 8 4 0,2 3-1 16,4 0 1-16,5-3-1 15,0-4 1-15,0-3 0 16,0-5-2-16,11-4-2 16,3 0 1-16,2-5 4 15,0 0 5-15,-1 0 0 16,-2 0 4-16,0 2 4 15,2 3-9-15,-1 4-2 16,2 6-2-16,-4 2 0 16,0 7 0-16,-3-1 1 0,-4 5 0 15,-2-3-2 1,-3-3 2-16,0-4 1 0,0-5-1 16,0-2 2-16,-6-6 4 15,-9-1 4-15,-6-3 10 16,-9-1-8-16,-7 0 3 15,-1 0-8-15,3-7-1 16,3-3-7-16,5 3-53 16,8-1-86-16,9-3-227 15</inkml:trace>
  <inkml:trace contextRef="#ctx0" brushRef="#br0" timeOffset="-42627.46">20235 13334 726 0,'0'0'32'16,"0"0"-27"-16,0 0-5 16,80 0 0-16,-48 13 4 15,1 3 2-15,4 1-3 16,-4 0-3-16,0-1 1 15,-6-3-1-15,-7-1 0 16,-5-3-13-16,-6-3-5 16,-6-1-3-16,-3-1 10 15,0-2 3-15,0 1 6 0,0 3 2 16,0 0 0 0,0 6 7-16,0 2 4 0,0 6-6 15,0 1-2-15,9 6-2 16,5 4 1-16,5-2 1 15,0-4 0-15,-1-8-2 16,2-8 5-16,-1-6 1 16,-1-3 2-16,0 0-2 15,-2-12 2-15,-1-10-1 16,-4-8-2-16,-10-5-1 16,-1 1-5-16,-1 0-4 15,-16 0-8-15,-2 3 9 16,3 4 3-16,11 4 1 0,5 5-1 15,0 3 0 1,24 5-3-16,9 3 0 0,4 4 3 16,5 3 4-16,-5 0-3 15,-6 3-1-15,-4 11-1 16,-5 3 1-16,-5 2-4 16,-5 2 2-16,-8 3-2 15,-4 3-5-15,0 4-1 16,-1 0 2-16,-14 3-2 15,3-2-4-15,2-4-2 16,7-8-7-16,3-10-18 16,1-6 21-16,23-4 7 15,9-7-16-15,8-15-3 16,1-9 32-16,-1-5 19 0,-7-1 59 16,-9 1 19-16,-10 2 1 15,-10 3-22-15,-5 4-17 16,-2 4-38-16,-19 6-21 15,-7 6-3-15,-3 5-34 16,-1 6-12-16,9 0 20 16,6 6-10-16,8 16-90 15,5 6-3-15,4 0-5 16,5-8-239-16</inkml:trace>
  <inkml:trace contextRef="#ctx0" brushRef="#br0" timeOffset="-40695.02">19133 13297 500 0,'0'0'0'0,"0"0"-31"15,0 0 31-15,-6 75 22 16,0-39 16-16,-3 3 5 16,-5 4-15-16,-3-1-5 15,-1-3-7-15,3-6 5 16,2-8-11-16,5-6-3 15,2-9-3-15,4-6 1 0,2-3-3 16,0-1 7-16,0-1 51 16,0-21 29-16,14-13-89 15,11-9-34-15,2-3-5 16,1 0 13-16,-1 5-15 16,-2 4-10-16,-1 6-21 15,-4 7 37-15,1 7 35 16,-8 6 11-16,-3 7 6 15,-2 5 14-15,-5 0-31 16,0 2-5-16,-3 17 3 16,0 4 1-16,0 0-1 15,-2 1 0-15,-3-6-1 0,-3-3 1 16,-1-4 0 0,0-2 2-16,2-3 1 0,-2-1 9 15,-2-3 26-15,4 1 16 16,-1 0-17-16,1-2-25 15,3 2-10-15,2 4-1 16,2 1 0-16,0 5-3 16,0 5 3-16,12 0 1 15,4 4 0-15,4 1 0 16,-2-4 2-16,4 0-2 16,-3-2 0-16,-2 3-3 15,-1-3-36-15,-5 0-32 16,-7-3-52-16,-4-7-195 15</inkml:trace>
  <inkml:trace contextRef="#ctx0" brushRef="#br0" timeOffset="-40329.69">19240 13750 460 0,'0'0'156'0,"0"0"-100"15,0 0-54-15,0 0-2 16,0 0 4-16,0 0-3 15,0 0 6-15,111-66-7 16,-80 30-1-16,-1-3-6 16,-8 5-1-16,-8 3 8 15,-7 5 4-15,-6 8 4 16,-1 6 5-16,0 3-11 0,0 5 3 16,0 2-5-16,0 2-2 15,0 0-28-15,0 15-8 16,-4 8 33-16,1 10 1 15,-1 6-1-15,1 2 5 16,1 0 4-16,0-7 5 16,-1-6 2-16,-1-7-4 15,-3-4 7-15,-1-3-2 16,-2-2-1-16,-5-3-3 16,-5 1 2-16,-5-1-3 15,0-3-7-15,-1-4-86 16,10-2-163-16</inkml:trace>
  <inkml:trace contextRef="#ctx0" brushRef="#br0" timeOffset="-40149.24">19600 13827 613 0,'0'0'118'16,"0"0"-13"-16,0 0-28 15,0 0-48-15,0 0-17 16,0 0-12-16,-17-22-19 16,17 22-64-16,0 0-89 15,0-2-138-15</inkml:trace>
  <inkml:trace contextRef="#ctx0" brushRef="#br0" timeOffset="-39487.51">21433 13189 688 0,'0'0'96'0,"0"0"-64"16,0 0-32-16,0 0-13 0,0 0 8 15,-3 104 5-15,0-44 15 16,-2 10-8-16,-3 8 0 16,1 4-5-16,-4 0 4 15,2-7-6-15,1-15-29 16,2-16-67-16,2-16-29 16,1-14-83-16</inkml:trace>
  <inkml:trace contextRef="#ctx0" brushRef="#br0" timeOffset="-38448.29">21810 13324 570 0,'0'0'130'0,"0"0"-20"15,0-97-56 1,-4 77-38-16,-11 2-13 0,-3 5 0 16,-1 6-6-16,-4 6-1 15,4 1-3-15,-4 8-3 16,3 20-12-16,4 11 3 16,3 13-18-16,10 2-25 15,3-3 6-15,6-6-7 16,16-13 27-16,2-6 20 15,-3-7 16-15,-6-4 2 16,-6-4-1-16,-3-3 3 16,-6-2 3-16,0 0 7 0,-7-1 34 15,-13 2-10 1,-5 0-25-16,1-1-6 0,7-3-4 16,5-2-2-16,8-1 2 15,4 0 1-15,0 0 11 16,6-5-15-16,21-9-31 15,10-2-15-15,9-2-5 16,5-1 10-16,-1-1-13 16,-4 3 34-16,-11-1 20 15,-9 3 43-15,-13 2 20 16,-7 4 38-16,-6-2-21 16,0 2-25-16,0-2-39 15,-13 3-4-15,-3 5-7 16,3 3-5-16,3 0-4 15,1 13-1-15,6 5 0 16,3 7 3-16,0-3-9 16,15-1-19-16,12-3 2 0,6-11-7 15,1-7 30-15,-3 0 5 16,-7-1 1-16,-9-12 2 16,-10 0 20-16,-5 0 24 15,0 0-4-15,-17 1-26 16,-11 9-7-16,-4 3-2 15,0 0-8-15,2 19-4 16,9 11 2-16,6 11-2 16,8 10 4-16,5 9 0 15,2 1 0-15,0-2-1 0,0-7-14 16,0-9 1 0,2-11 2-16,1-10-9 0,-3-10-21 15,0-10 6-15,0-2 3 16,0 0 31-16,0-14 2 15,0-6-24-15,7-5 21 16,5-3 3-16,6-1 7 16,1-1 16-16,5-5-14 15,6 1 11-15,1-6 24 16,5 2-12-16,3 3-11 16,-7 7-16-16,-2 9-5 15,-8 7-8-15,-5 5-42 0,-8 7-50 16,-7 0-130-16</inkml:trace>
  <inkml:trace contextRef="#ctx0" brushRef="#br0" timeOffset="-38279">22331 13615 503 0,'0'0'311'16,"0"0"-297"-16,0 0-14 16,0 0-205-16,0 0-213 0</inkml:trace>
  <inkml:trace contextRef="#ctx0" brushRef="#br0" timeOffset="-37682.89">22653 13223 783 0,'0'0'62'0,"0"0"0"16,0 0-62-16,0 0-25 16,0 0 23-16,-22 103-1 15,12-35 3-15,7 11 1 16,3 4 0-16,0-2-1 15,16-9 0-15,4-15-13 0,0-18-10 16,-1-11 14-16,2-15 4 16,0-12 5-16,0-1 4 15,4-17 7-15,-4-17-2 16,-6-8-2-16,-10-8 11 16,-5-8-5-16,-20 2-13 15,-23 7-5-15,-2 9-28 16,5 11 7-16,13 10 21 15,14 9 5-15,10 9 11 16,3 1-10-16,0 0-1 16,22 0-51-16,18 0 39 15,15 0 2-15,10-9-7 16,-1-6 12-16,-5-6 5 16,-7-4 10-16,-8-1 9 0,-10 1 13 15,-10 1-13-15,-11 2 16 16,-8 4 16-16,-5 5-14 15,0 3-9-15,-2 6-20 16,-8 4-8-16,-2 2-6 16,-7 23-10-16,-7 18 10 15,-3 15 5-15,6 9-2 16,2 6 3-16,9 2 0 16,11-8 0-16,1-13-3 15,3-13-8-15,10-14-11 16,0-13-10-16,-2-10-13 15,0-4-58-15,0-14-93 16</inkml:trace>
  <inkml:trace contextRef="#ctx0" brushRef="#br0" timeOffset="-37520.2">22919 13419 733 0,'0'0'48'0,"0"0"-32"15,85-13-13-15,-44 13-2 16,3 0-2-16,-3 2-2 16,2 6-40-16,-7-3-45 15,-4-5-91-15</inkml:trace>
  <inkml:trace contextRef="#ctx0" brushRef="#br0" timeOffset="-37335.03">23280 13721 347 0,'0'0'402'16,"0"0"-402"-16,0 0-11 16,0 0 11-16,0 0 0 15,0 0-38-15,59 2-75 16,-49-2-127-16</inkml:trace>
  <inkml:trace contextRef="#ctx0" brushRef="#br0" timeOffset="-31122.33">14958 13912 260 0,'0'0'108'0,"0"0"-22"16,0 0-20-16,0 0 10 0,0 0-35 15,0 0-14-15,0 0 1 16,-24-68-5-16,24 65 17 16,0 1-9-16,15 0-31 15,25 2-1-15,26 0-1 16,25 0 2-16,23 2 0 16,22 5 0-16,18-6-2 15,16-1 2-15,14 0 6 16,-1 0 7-16,-4-8-5 15,-12 2-2-15,-16-2-3 16,-15 2-1-16,-20 2-2 16,-16 1 0-16,-23 3-16 15,-23 0-34-15,-24 5-25 0,-26 10-52 16,-15-5-125-16</inkml:trace>
  <inkml:trace contextRef="#ctx0" brushRef="#br0" timeOffset="-30455.45">16866 14279 730 0,'0'0'105'15,"0"0"-41"-15,0 0-64 16,0 0 0-16,0 0-15 16,0 0 5-16,4 34 10 15,11-3 0-15,0 4 1 16,2 3-1-16,2 2 3 0,0-5-3 16,2-7-9-16,-3-9-7 15,0-10-2-15,2-7 18 16,3-2 1-16,2-13 3 15,2-12 1-15,0-8 2 16,-3 0-5-16,-3 0 1 16,1 6-3-16,-3 7-11 15,1 6-55-15,1 6 23 16,-2 5 1-16,-1 3-12 16,0 0 6-16,-6 0 27 15,-3 0 18-15,-6 0 3 16,-2 0 0-16,-1 0 11 0,0 1 48 15,0-1 5-15,0 0-5 16,0 0-12-16,0 5-36 16,0 5-11-16,0 5-4 15,5 4 4-15,2 4 0 16,2 0-16-16,3-1-13 16,0-5-19-16,0-6-25 15,-6-5-63-15,-6-6-99 16</inkml:trace>
  <inkml:trace contextRef="#ctx0" brushRef="#br0" timeOffset="-30285.31">17253 14025 878 0,'0'0'30'16,"0"0"-8"-16,0 0-22 15,0 0-104-15,0 0 50 16,74 76-54-16,-49-30-71 16,-6-1-227-16</inkml:trace>
  <inkml:trace contextRef="#ctx0" brushRef="#br0" timeOffset="-29690.62">17595 14497 501 0,'0'0'47'0,"0"0"61"15,0 0-74-15,0 0 13 16,28-77 9-16,-17 51-11 16,2-2-21-16,-1 0 4 15,1-3-9-15,-1-1 4 16,-1 0-13-16,-2 1 4 15,-3-2-3-15,-2 1-3 16,-2 5-1-16,-1 3-3 16,-1 7 0-16,0 11 2 15,0 3-6-15,0 3-1 16,0 0-13-16,0 13-30 0,0 13 26 16,-3 12 15-16,-4 8 2 15,-5 2-1-15,1 3 2 16,2-1-2-16,1-4-9 15,3-7-11-15,4-5-16 16,1-10-18-16,0-7-4 16,14-10 17-16,13-7 6 15,6 0-13-15,2-23-5 16,2-6 23-16,-9-8 32 16,-6-4 59-16,-10 2 61 0,-8 0-4 15,-3 6-50 1,-1 8-6-16,0 11-20 0,0 9-23 15,0 5-17 1,0 0-13-16,0 0-24 0,0 8-5 16,0 15 29-16,0 5 8 15,0 5-6-15,0-2 3 16,0 2-1-16,0 0-10 16,0-5-11-16,0-3-14 15,0-4-16-15,6-5 7 16,9-7-39-16,0-4-55 15,5-5-163-15</inkml:trace>
  <inkml:trace contextRef="#ctx0" brushRef="#br0" timeOffset="-29137.45">18075 14404 129 0,'0'0'384'0,"0"0"-203"16,0 0-80-16,0-88-59 15,-1 74-16-15,-5 4-16 16,-3 5-10-16,3 1 0 15,-3 3-2-15,1 1-10 16,1 0 10-16,3 0-3 16,1 0 0-16,1 0-2 15,2 0 2-15,0 0 5 16,-1 0 0-16,1 0 1 16,0 0 0-16,0 0 0 15,0 0 0-15,0 0 0 0,0 0 1 16,0 0 3-1,0 0 8-15,-2 0-3 0,-2 0-9 16,-3 8-1-16,-1 9-3 16,-1 6-2-16,3 11 3 15,1 5 1-15,5 4 0 16,0-2 1-16,0-3-9 16,6-12-29-16,8-9-9 15,2-12 27-15,5-5 17 16,3-11 3-16,4-17 8 15,-2-6 2-15,-8-5 5 16,-8 3-4-16,-7 0 36 16,-3 4-11-16,-3 5-9 15,-8 8-4-15,2 8-16 16,5 8-4-16,3 3-3 0,1 0-9 16,-2 3-6-16,-1 18 8 15,2 8 3-15,-2 5 4 16,0 2 0-16,-1-4 2 15,4-1-2-15,0-11 0 16,0-7-4-16,13-6-14 16,12-7 5-16,6 0-21 15,4-11-109-15,-6-15-284 16</inkml:trace>
  <inkml:trace contextRef="#ctx0" brushRef="#br0" timeOffset="-28740.58">16979 14749 611 0,'0'0'46'0,"0"0"-43"0,0 0 1 15,118-3 10-15,-59 3 9 16,16 0 3-16,12 0-12 15,3 0 9-15,3-2 7 16,-5-3-19-16,-7 3-4 16,-11 2-6-16,-17 0-2 15,-22 0-11-15,-20 0-71 16,-11 6-73-16,-33 2-50 16</inkml:trace>
  <inkml:trace contextRef="#ctx0" brushRef="#br0" timeOffset="-28529.8">17049 14867 454 0,'0'0'55'16,"0"0"-2"-16,118 0 10 15,-67 0-13-15,1 0 5 16,3-6-16-16,2-2-10 15,-1-2-14-15,1 1-9 16,0 1-6-16,-5 1-41 16,-1-4-71-16,-11-2-135 15</inkml:trace>
  <inkml:trace contextRef="#ctx0" brushRef="#br0" timeOffset="-28371.28">17747 14761 636 0,'0'0'141'16,"0"0"-73"-16,0 0-51 16,0 0-17-16,0 0-3 15,0 0-28-15,-1 15-44 16,1-5-47-16,0-8-160 16</inkml:trace>
  <inkml:trace contextRef="#ctx0" brushRef="#br0" timeOffset="-26509.23">18908 14382 456 0,'0'0'62'15,"0"0"57"-15,0 0-50 16,0 0-36-16,0 0-19 16,0 0-9-16,94-49 8 0,-59 49-7 15,-2 0 4 1,-6 0 3-16,-6 8-12 0,-6 12-2 15,-6 2-3-15,-8 8 2 16,-1 3 2-16,-6-3 4 16,-16 3-4-16,-3-5-11 15,-4-6-3-15,5-2-2 16,2-7 4-16,7-4-7 16,11-2 2-16,4-4-22 15,4-1-15-15,26-2 24 16,11 0-11-16,8 0-22 15,0-9 37-15,1-3 20 16,-4-4 6-16,-1-1 17 16,-6-1 17-16,-9 2-19 15,-6-2 7-15,-9 1-1 16,-5 3 12-16,-4 2-12 0,-6 3 25 16,0 5-21-16,0 1 7 15,0 3-27-15,-6 0-5 16,-3 10-9-16,0 11 1 15,2 6 7-15,0 7 1 16,5 4 0-16,2 2 3 16,0-1-1-16,12-5 0 15,14-7 0-15,4-11 3 16,5-11 7-16,5-5 0 16,-1-6 9-16,-5-19-7 15,-4-1-6-15,-13-5-8 16,-10 1-7-16,-7 1-21 15,-3 0-22-15,-18 5-12 0,1 4 0 16,4 6 62-16,9 4 1 16,5 8 73-16,2 2-37 15,0 0-37-15,2 0-6 16,18 12 6-16,7 2 5 16,5 0 19-16,0 1-8 15,0 0-5-15,-4 1-6 16,-5 1-5-16,-2 0 2 15,-5 3-2-15,-3 1-2 16,-2 4 0-16,-1-3-17 16,-2-3-10-16,-1-5 0 15,-1-8-16-15,4-6 7 16,0 0 30-16,-1-10 8 0,1-5 48 16,-4-5 14-16,-2-1-29 15,-2-3 21-15,-1 3-34 16,-1 0-12-16,0 2-2 15,0 5-6-15,-3 1-6 16,-7 1 0-16,-5 2-2 16,-4-1 4-16,-2 2-4 15,-5-2-15-15,0 5 0 16,0 3-5-16,8-2-13 16,6 5-20-16,8 0 40 15,4 0-2-15,0 0-9 16,10 0 21-16,14-2 11 0,12 1 3 15,4-1 8-15,5 1 19 16,0 1-1-16,-3 0 21 16,-5 0-25-16,1 11-16 15,-5 1-8-15,-6 5 0 16,-10-1 1-16,-6 1-4 16,-8 2 1-16,-3 1 1 15,0 4 3-15,-1 1-2 16,-6-1 0-16,1-2 0 15,6-1 0-15,0-6-1 16,7-7 1-16,15-7 2 16,8-1 0-16,6-4-2 15,4-20 3-15,-1-1-3 0,-6-4 9 16,-9 0 13 0,-8 0 16-16,-9-2 1 0,-7 0 0 15,0 1-9-15,-19 4 9 16,-20 2-33-16,-13 9-7 15,-7 5-19-15,3 6-40 16,13 4 17-16,13 0-4 16,11 21-67-16,10 3-23 15,3 1-123-15</inkml:trace>
  <inkml:trace contextRef="#ctx0" brushRef="#br0" timeOffset="-25511.25">20818 14333 793 0,'0'0'46'16,"0"0"-23"-16,0 0-16 16,0 0-7-16,0 0-5 15,-82-68 0-15,44 68 1 16,0 5 1-16,8 19-2 16,10 9-7-16,11 4-15 15,9 4-13-15,9 0 8 16,22-4-15-16,4-6 25 0,1-5 19 15,-3-7 3-15,-8-2 3 16,-6-4 0-16,-8-3-2 16,-9-5-1-16,-2 2 0 15,-9-3 0-15,-17-3 15 16,-6-1-7-16,-4 0-3 16,2 0-1-16,7 0 1 15,10-7-2-15,13-1 1 16,4-1-4-16,28-4-11 15,18-1-70-15,16-1 18 16,6-2 63-16,-1 1 0 16,-6 1 20-16,-11 0 23 15,-14 1 4-15,-12 4-10 0,-13-2 12 16,-8 2 7 0,-3 0-20-16,-3-1-15 0,-15 7-10 15,-5 4-11-15,-4 0-5 16,4 2 3-16,1 17 1 15,6 3-8-15,7 4-8 16,7 1-20-16,2-6-18 16,15-8 0-16,14-6 40 15,2-7 15-15,-4 0 8 16,-8-5 16-16,-8-4 23 16,-4-1 24-16,-6 3-12 15,-1 1-23-15,0 2-4 0,0 4-20 16,0 0-12-1,-1 13-16-15,-9 12 10 0,-3 12 5 16,3 9 1-16,6 9-1 16,2 6 0-16,2-3 0 15,0-11-1-15,0-13-8 16,2-15 4-16,5-10-2 16,-3-9 3-16,4 0 5 15,6-19 12-15,2-16-11 16,3-11-1-16,-2-2 1 15,-3 2-2-15,-2 6 1 16,1 8-3-16,0 11-11 16,-1 10-9-16,-2 6-26 15,1 5-87-15,-2 0-106 16</inkml:trace>
  <inkml:trace contextRef="#ctx0" brushRef="#br0" timeOffset="-25365.69">21321 14570 703 0,'0'0'115'0,"0"0"-113"16,0 0-2-16,0 0-246 16,0 0 41-16</inkml:trace>
  <inkml:trace contextRef="#ctx0" brushRef="#br0" timeOffset="-24778">21663 14272 803 0,'0'0'68'15,"0"0"-32"-15,0 0-36 16,0 0-44-16,0 0 42 15,-19 116 2-15,9-53 0 16,3 3 3-16,7 4-4 16,0 1 1-16,10-3-20 15,17-8-9-15,6-19-32 0,5-16 2 16,7-22 30-16,4-3 29 16,-2-21 6-16,-8-13 7 15,-11-8 34-15,-12 1 19 16,-16-2-29-16,0 3-21 15,-33 5-16-15,-17 6-16 16,-4 5-57-16,5 10 13 16,10 7 45-16,20 2 8 15,7 5 6-15,10 0-2 16,2 0-8-16,14 0-10 16,23 0 20-16,15 0 1 15,10-3 4-15,3-12 5 16,-4-8-5-16,-7-4 3 15,-14-3 14-15,-9-1 10 0,-11 2 22 16,-5 0-13-16,-9 6 5 16,-5 0-5-16,-1 8-4 15,0 3-6-15,0 7-2 16,0 5-28-16,-6 7 0 16,-4 22-28-16,-8 13 26 15,-3 11 2-15,0 7 0 16,2-3 0-16,7-5 0 15,9-6-21-15,3-13-7 16,0-5-4-16,6-11-12 16,3-14-101-16,0-3-132 15</inkml:trace>
  <inkml:trace contextRef="#ctx0" brushRef="#br0" timeOffset="-24620.48">22050 14401 877 0,'0'0'7'16,"0"0"-7"-16,132-3 0 15,-74 3-13-15,-2 5-36 16,1-3-96-16,-7-2-137 16</inkml:trace>
  <inkml:trace contextRef="#ctx0" brushRef="#br0" timeOffset="-24457.63">22641 14497 838 0,'0'0'74'0,"0"0"-5"16,0 0-69-16,0 0-1 15,0 0-106-15,0 0-16 16,-20 32-72-16</inkml:trace>
  <inkml:trace contextRef="#ctx0" brushRef="#br0" timeOffset="-23062.97">16985 15177 266 0,'0'0'157'0,"0"0"-59"16,0 0-27-16,0 0 25 15,0 0-29-15,0 0 0 16,11-51-27-16,-8 46-6 15,-3 0-10-15,0 1-3 16,0 1-13-16,0 2-8 16,0 1-1-16,-7 0-6 15,-11 0-3-15,-12 12 8 16,-8 9 1-16,1 8 1 16,2 8-2-16,10 6-19 15,12 6-22-15,13 3-18 16,7-1-37-16,32-8-47 0,13-11-39 15,12-14-109-15</inkml:trace>
  <inkml:trace contextRef="#ctx0" brushRef="#br0" timeOffset="-22347.23">17352 15413 318 0,'0'0'242'16,"0"0"-62"-16,0 0-82 15,0 0-74-15,-85-66-21 16,64 66-3-16,5 0-3 15,6 16-9-15,8 8-7 16,2 4 6-16,5 2 7 16,16 0-8-16,0-7-3 15,2-9-4-15,-1-10 21 0,3-4 1 16,-2-12 10 0,5-17 13-16,-4-5-4 0,-6-5-11 15,-8 0-7-15,-8 5-2 16,-2 4-6-16,0 7-17 15,0 6 2-15,0 8 6 16,0 2 15-16,4 2 0 16,13 3 7-16,4-1-7 15,4 3 0-15,2 0 2 16,0 0-1-16,1 0 2 16,0 0 1-16,-6 0 1 15,-6 0-3-15,-9 0 0 0,-5 0-1 16,-2 0 1-1,1 0-2-15,-1 10-6 0,2 6-1 16,-2 13 6-16,0 8 1 16,0 4 4-16,0 8 6 15,-9-3-5-15,-2-3-1 16,1-10 2-16,4-11-2 16,3-11-1-16,1-8 0 15,2-3 1-15,0 0 33 16,0 0 13-16,0-20-1 15,17-9-49-15,9-5-24 16,13-5-18-16,6 0-22 16,6-2-37-16,-2 3 17 15,-3 3 18-15,-1 3 9 16,-5 4 51-16,-7 3 6 0,-9 9 75 16,-12 6 28-16,-9 5 42 15,-3 2-80-15,0 3-30 16,0 0-35-16,0 0-9 15,0 3-6-15,-2 16 9 16,-5 10 4-16,-2 6 2 16,0 5 2-16,3 2-1 15,5-2 0-15,1-7-1 16,0-9-30-16,1-10-19 16,14-7-23-16,1-7-33 15,4-7-106-15</inkml:trace>
  <inkml:trace contextRef="#ctx0" brushRef="#br0" timeOffset="-22179.14">17951 15204 744 0,'0'0'20'16,"0"0"-19"-16,0 0-2 15,124 12 2-15,-70-7 1 16,4-5-2-16,3 0-4 15,-4 0-53-15,-3 0-81 16,-17-11-192-16</inkml:trace>
  <inkml:trace contextRef="#ctx0" brushRef="#br0" timeOffset="-21129.8">18585 15336 525 0,'0'0'27'16,"0"0"-27"-16,0 0-31 15,0 0 31-15,0 0 23 0,0 0 9 16,81-4 28-1,-48-3-17-15,-2-2 9 0,2 1-21 16,-4 0-15-16,-3 3-11 16,-2 1-5-16,-9 1-56 15,-11 3-58-15,-4 0-77 16,-20 3-186-16</inkml:trace>
  <inkml:trace contextRef="#ctx0" brushRef="#br0" timeOffset="-20949.09">18574 15444 570 0,'0'0'120'15,"0"0"-61"-15,0 0-31 0,0 0-22 16,85 0-1-16,-51-6-1 16,2 2-4-16,7-1 0 15,2 0-47-15,2-6-62 16,0-2-104-16</inkml:trace>
  <inkml:trace contextRef="#ctx0" brushRef="#br0" timeOffset="-20249.01">19109 15190 697 0,'0'0'51'16,"0"0"-46"-16,0 0-5 15,0 0-4-15,86 14 4 0,-67 5 0 16,-3 6 0 0,-4 3 0-16,-9-1-1 0,-3 0 0 15,0-5-7-15,0 0-9 16,-10-4 11-16,3-3-1 15,1-3-2-15,5-2 1 16,1-2-28-16,0-1-6 16,12-7-9-16,15 0 10 15,8 0 40-15,7-17 1 16,4-2 40-16,-1-3 28 16,1-2-19-16,-2 2-18 15,-6 1-4-15,-7 1-26 0,-8 0-1 16,-6 0-7-16,-10 2 1 15,-5 1-36-15,-2 2 23 16,0 2-17-16,0 4 24 16,-9 5 8-16,2 4 2 15,3 0-4-15,-2 14-35 16,2 10 24-16,1 7 13 16,-3 5 4-16,4 1 3 15,-1-1 9-15,0-3 12 16,1-7 10-16,0-2-9 15,-7-7 2-15,0-5-11 16,-1-2-1-16,-5-6-3 16,-4 0-2-16,-3-3-10 15,1-1-24-15,3 0-98 16,5-14-200-16</inkml:trace>
  <inkml:trace contextRef="#ctx0" brushRef="#br0" timeOffset="-19616.55">19673 15257 403 0,'0'0'166'16,"0"0"-147"-16,80-20 20 15,-53 19-20-15,1-2-5 16,-4 3-2-16,-6 0 9 16,-4 0 5-16,-7 0-14 15,0 4-9-15,-2 4-3 16,0 5 0-16,-1 3-3 0,-4 1-7 15,0 3 4-15,0-1-2 16,1 2 7-16,4 3 1 16,1-1-2-16,6 1 2 15,3-2 0-15,6-5 0 16,8-3-27-16,4-9-8 16,2-5-21-16,-5 0 10 15,-5-7-13-15,-12-13 17 16,-5-3 38-16,-8-2-2 15,0-3-4-15,-14 0-33 16,-2-1-54-16,2 3 97 16,8 4 0-16,6 4 67 15,0 7-28-15,20 5 6 16,7 5 21-16,3 1-40 16,1 0 6-16,-1 14-23 0,0 4-2 15,-2 0-3-15,-4 1-3 16,-4 1 0-16,-1-3-1 15,-3 0 1-15,-4-1 3 16,0-3-4-16,-3-1 1 16,-2-4 0-16,1-1 1 15,3-5 0-15,0 0 1 16,4-2 0-16,-2 0 0 16,4-8 0-16,-4-6-2 15,-1-4 15-15,0 0 27 0,-4-3 7 16,-8-4 38-1,0-4-48-15,-2-2 0 0,-23 0-18 16,-10 3-16-16,-7 7-6 16,-1 11 0-16,6 10-26 15,9 1-22-15,10 23-128 16,14 2 30-16,4-1-174 16</inkml:trace>
  <inkml:trace contextRef="#ctx0" brushRef="#br0" timeOffset="-19201.21">20775 15282 803 0,'0'0'95'16,"0"0"-86"-16,0 0-9 15,0 0-15-15,0 0 14 16,-48 76 1-16,26-40 0 16,-2-6 0-16,2-7-12 15,1-7-5-15,4-6-3 16,1-6-16-16,4-4-15 16,6 0-45-16,6-14-23 0,0-12-37 15,6-4 134 1,15-6 22-16,0 3 0 0,4 3-36 15,-4 8 36-15,-4 8 56 16,-6 8 21-16,-3 6-53 16,-2 0-8-16,-3 3-13 15,0 16-2-15,-2 6 15 16,4 2 0-16,-1 4-10 16,4-2-1-16,4 0 1 15,7-4-6-15,2-6-111 16,0-9-279-16</inkml:trace>
  <inkml:trace contextRef="#ctx0" brushRef="#br0" timeOffset="-17685.24">20974 15194 892 0,'0'0'25'15,"0"0"-25"-15,0 0-33 16,0 0 6-16,0 0 26 16,88 16 0-16,-71 1 0 15,-6 3-1-15,-7 1 0 16,-4 2-1-16,0 4 0 0,-18-4 3 15,-4-5 0-15,-3-2-19 16,5-5-4-16,2-6-8 16,9-2-11-16,8-3-1 15,1 0 43-15,7-2-4 16,27-10-37-16,19 1-47 16,11 0-22-16,5 3 29 15,2-1-58-15,1 4 139 16,-4-4 9-16,-11 1 83 15,-15-3-9-15,-20 2 29 16,-14-2 32-16,-8 3-24 16,0 2-90-16,-11 1-30 15,-14 2-21-15,-6 3-14 16,-6 0 24-16,3 13 5 0,1 7 4 16,4 6-2-16,8 1 3 15,8 1-2-15,11-1-5 16,2-8-19-16,10-7 27 15,11-5 0-15,5-5 8 16,2-2 1-16,1 0 1 16,-3-14 2-16,0-7 0 15,-9-2 4-15,-5-4-7 16,-9 2-9-16,-3-1 1 16,0 3 0-16,-10 1 1 15,-6 6 0-15,5 4 2 16,3 6 0-16,3 3 9 0,-1 3-13 15,1 0-4-15,-2 0-12 16,2 4 3-16,2 3 3 16,-1-3 4-16,4-1 5 15,0-2 1-15,0 1-1 16,0-2 1-16,0 1 0 16,0 0 0-16,0 1 5 15,4 1 4-15,5-2-1 16,-1 3-2-16,-1-4-3 15,0 0-3-15,-1 1 2 16,4 1-1-16,3-2 2 16,3 0-1-16,5 0 1 15,3 0 0-15,2 0-3 16,-1 0-1-16,3 0 1 16,-2 0-3-16,-1 0 2 0,0 0-17 15,-4 0 6-15,-3 0 2 16,-7 0 10-16,-7 0 0 15,-4-2 50-15,0 2 15 16,0 0-22-16,0 0-29 16,0 0-14-16,0 0-8 15,-7 16 3-15,-7 3 4 16,-5 6 1-16,1 2-2 16,1-2 1-16,7-5-8 15,3-4-12-15,7-8 8 0,0-2-4 16,0-4 9-16,11-2 5 15,6 0 3-15,2-3 5 16,2-14-4-16,-7-3-2 16,-3-5 1-16,0 0-1 15,-4-1 1-15,2 0 2 16,3 3-1-16,3 4-2 16,1 5-2-16,0 5 0 15,-3 5 3-15,-4 1 5 16,0 3-3-16,0 0-2 15,1 0-4-15,-1 14 1 16,0 2-4-16,-2 3 5 16,-1 2 1-16,1 1 1 0,-1-2-7 15,-1-3-18 1,3-4 12-16,-1-2 5 0,2-5-3 16,3-3 6-16,2-3 5 15,2 0 3-15,1-9 7 16,0-10-2-16,-3 1 11 15,-4 0-11-15,-2 3-2 16,-4 4 22-16,-2 5-10 16,-2 2-8-16,0 3-9 15,0 1-1-15,0 0-3 16,0 0-15-16,0 5-20 16,0 7 35-16,3 5 2 15,0 0 1-15,5-2-22 16,1-4-11-16,4-5 11 0,3-6 21 15,-3 0 1-15,1-6 14 16,1-11 18-16,-4-2 1 16,-3-5-5-16,-5 1 2 15,-3-1-8-15,-2 0-7 16,-21-2-14-16,-12 4 1 16,-8 5-4-16,-6 5-1 15,1 10-25-15,8 2 13 16,12 14-50-16,7 13-40 15,10 1-126-15</inkml:trace>
  <inkml:trace contextRef="#ctx0" brushRef="#br0" timeOffset="-16436.42">22041 15220 305 0,'0'0'132'0,"0"0"-27"0,0 0-54 16,0 0-31-1,0 0-4-15,0 0-16 0,-11-13 0 16,7 13-13-16,0 6 13 16,-1 10 13-16,1 0 6 15,-3 4-3-15,7 3-5 16,-2 1-7-16,2 0-2 16,0-5 1-16,7 0-3 15,15-6-9-15,7-6-23 16,7-4 4-16,3-3-7 15,3 0 25-15,-8-14 10 16,-10-3 30-16,-3-2 39 16,-12-1-30-16,-9-4-20 15,0 0 11-15,-6 0-11 16,-20 1-16-16,-5 0 6 0,0 4 11 16,4 6-8-16,3 9-10 15,6 4-2-15,-1 0-31 16,-1 14-88-16,2 3-27 15,2-1-139-15</inkml:trace>
  <inkml:trace contextRef="#ctx0" brushRef="#br0" timeOffset="-15817.26">21776 15280 97 0,'0'0'98'0,"0"0"15"16,0 0 3-16,0 0-19 16,0 0 12-16,0 0-6 15,-13-53-24-15,8 50-45 16,1 3-28-16,-1 0-6 16,0 6-5-16,1 12 1 15,2 6-2-15,2 4-1 16,0 2 5-16,5-3-18 15,10-7-16-15,4-6-29 0,7-8 37 16,2-6 12-16,0-3 16 16,-2-16 0-16,-5-2 24 15,-5-3 26-15,-12 2 8 16,-4-3-26-16,-7 4-24 16,-23 2-8-16,-11 3-4 15,-4 8-5-15,2 5-51 16,7 3-85-16,12 7-42 15,18 11-145-15</inkml:trace>
  <inkml:trace contextRef="#ctx0" brushRef="#br0" timeOffset="-15287.42">22513 15237 528 0,'0'0'90'0,"0"0"9"15,0 0-21-15,0 0-14 0,0 0-32 16,0 0-5-16,0-33 4 16,0 29-14-16,4 0-17 15,11 1-3-15,9 2-2 16,3 1-17-16,7 0-16 15,0 0-30-15,-1 0-62 16,-6 0-59-16</inkml:trace>
  <inkml:trace contextRef="#ctx0" brushRef="#br0" timeOffset="-15103.55">22452 15336 569 0,'0'0'198'0,"0"0"-153"0,0 0-28 16,0 0-10-16,0 0-4 16,0 0 0-16,25 9-3 15,8-3 3-15,13-3-3 16,11-3-51-16,9 0-112 16,0-10-212-16</inkml:trace>
  <inkml:trace contextRef="#ctx0" brushRef="#br0" timeOffset="-14655.22">23151 14953 821 0,'0'0'57'0,"0"0"-6"15,0 0-51-15,0 0-11 16,0 0-4-16,0 0 15 16,-76 101 0-16,52-49-1 15,3 1 1-15,8-5-19 16,4-14-17-16,8-10-18 16,1-10 33-16,0-10 7 15,7-2 8-15,14-2 6 16,10 0 13-16,3-13-3 0,2 0-8 15,-6 6 1 1,-10 3 2-16,-6 4 2 0,-3 0-1 16,-2 0-6-16,-2 15-5 15,-5 5 3-15,-2 8 2 16,-2 3 4-16,-17 2-2 16,-5-1 5-16,2-9-5 15,4-5 2-15,1-8-2 16,1-4-2-16,-2-5 10 15,0-1-1-15,-3 0-9 16,6 0-14-16,6-15-76 16,9-10-316-16</inkml:trace>
  <inkml:trace contextRef="#ctx0" brushRef="#br0" timeOffset="-14220.29">23241 15087 909 0,'0'0'37'16,"0"0"2"-16,0 0-39 15,0 0-15-15,0 0 11 16,0 0 4-16,90-8 2 16,-47 17-2-16,-3 3-5 15,-12-3-11-15,-8 3-6 0,-10 0-4 16,-3-2-5-1,-5 2 16-15,-2 3-4 0,0 5 18 16,0 2 1-16,0 2 0 16,0 3 0-16,0 5 0 15,0-2-2-15,0 0-17 16,0-6-46-16,13-5 17 16,10-10 4-16,5-9 42 15,8 0 2-15,5-15 18 16,0-11 14-16,-4-6 1 15,-7-4 18-15,-8-7 14 16,-8 0-17-16,-9-4-7 16,-5 0-13-16,-5 7-15 15,-19 7-12-15,-8 13-1 0,4 12-10 16,1 8-14-16,5 14-33 16,6 21-47-16,5 11-39 15,7 4-75-15</inkml:trace>
  <inkml:trace contextRef="#ctx0" brushRef="#br0" timeOffset="-13273.63">23864 15336 901 0,'0'0'40'0,"0"0"-40"0,0 0-10 15,0 0-12 1,0 0 21-16,112-57 1 0,-69 35 2 16,-6-5-1-16,-4-6-1 15,-1-7 4-15,-9-5-4 16,-6-6-2-16,-8-2 2 16,-9 0-8-16,0 0 2 15,-5 9 6-15,-5 11 7 16,4 15 14-16,4 13-13 15,-2 5-8-15,-6 28-62 16,-8 21 50-16,-3 19 11 16,-3 19 1-16,1 5 0 15,4 2-5-15,12-12-53 0,7-15-42 16,0-19 9 0,23-15 12-16,8-18 13 0,6-15 45 15,3 0-18-15,2-21-134 16,-1-14 68-16,-2-8 105 15,-6-1 170-15,-8-3-68 16,-12 1 3-16,-13 0 8 16,0 8-22-16,-2 10 48 15,-6 11-54-15,4 8-33 16,2 9-52-16,1 2-12 16,-4 20-29-16,-3 9 40 15,-3 10-1-15,-2 5 2 16,-3 0 1-16,6-13-1 0,4-9-5 15,6-10-10-15,0-9 3 16,0-5 0-16,0 0 11 16,14-3 1-16,5-15 14 15,2-5-14-15,-2-6 4 16,-6-2-4-16,-6 1-1 16,-4 3 1-16,-3 9 3 15,1 10 9-15,1 5 3 16,-1 3-15-16,4 0-20 15,4 12-9-15,6 10 23 16,8 3-1-16,7 2-14 16,8-8-14-16,4-6 27 15,-5-8 8-15,-9-5 5 16,-6 0 0-16,-4-18 5 0,-4-2 2 16,-1-7-3-16,-2 0 12 15,-5-1-9-15,0 1-1 16,-1 6-7-16,-3 9-4 15,-1 7 3-15,-1 5-3 16,0 0-12-16,0 0 0 16,-1 3-4-16,-15 12 7 15,-2 7 9-15,-2 3 0 16,3 1 0-16,2 1 0 16,4 2 0-16,5 0 0 15,2-5-5-15,4-2-30 16,0-2 8-16,9-7-6 15,7-2 1-15,1-8 17 16,5-3-10-16,5 0 11 0,3 0-43 16,-1-14-69-16,-8-3-171 15</inkml:trace>
  <inkml:trace contextRef="#ctx0" brushRef="#br0" timeOffset="-12862.63">23336 15626 686 0,'0'0'125'15,"0"0"-84"-15,0 0-41 16,0 0-26-16,0 0 19 16,0 0 7-16,110-3 0 15,-41 3 7-15,8 0-4 0,3 0-2 16,-3 0-1-1,-3 0 0-15,-3-11-2 0,-9 0 0 16,-12 0 1-16,-16 0 1 16,-11 5-7-16,-14 2 6 15,-6 2-15-15,-3 2-14 16,-19 0-56-16,-28 0-119 16,-20 0-133-16</inkml:trace>
  <inkml:trace contextRef="#ctx0" brushRef="#br0" timeOffset="-12673.18">23301 15704 456 0,'0'0'85'16,"0"0"-84"-16,117 0 3 0,-54 0-2 16,7-2 3-16,4-5 7 15,3-7 10-15,0 1 6 16,1-1-9-16,-1 2-17 15,-7 0-2-15,-8 0-114 16,-13-2-278-16</inkml:trace>
  <inkml:trace contextRef="#ctx0" brushRef="#br0" timeOffset="-12532.52">24182 15593 744 0,'0'0'93'0,"0"0"-31"15,0 0-48 1,0 0-14-16,0 0-94 0,0 0-94 16,-35 8-208-16</inkml:trace>
  <inkml:trace contextRef="#ctx0" brushRef="#br0" timeOffset="-3815.44">8305 14253 124 0,'0'0'64'0,"0"0"-14"16,0 0 42-16,0 0-31 15,0 0 10-15,0 0-21 16,0 0-10-16,7-41 16 15,-3 36-7-15,0 0 8 16,-1 0-37-16,0 1 9 16,0-1-9-16,-1 1-14 15,0 2 10-15,-2-1-8 16,2-1 1-16,-2-1 3 16,0 1-4-16,0-2 1 15,0 0 4-15,0-3-7 0,-12-2-1 16,-12 2-5-1,-7 2-2-15,-9 4 0 0,-14 3-1 16,2 8 3-16,-2 16 0 16,6 9-3-16,9 6 2 15,13 8-1-15,5 9-3 16,13 5 2-16,8 8-5 16,8 2-8-16,26-3-11 15,14-7-3-15,7-11-25 16,11-12 14-16,0-15-2 15,2-16-5-15,1-7 3 16,-6-12 11-16,2-16 14 16,-11-9 2-16,-10-6-22 0,-12-3 14 15,-17-3 26-15,-14 3 16 16,-1 5 30-16,-18 7 50 16,-7 10 27-16,-2 8-10 15,6 13-68-15,2 3-36 16,2 5-9-16,4 16-7 15,4 9 1-15,9 2-5 16,0 1-2-16,19 0-10 16,10-8 1-16,7-11 14 15,-2-9 4-15,-1-5 4 16,-5-5 3-16,-8-14 1 16,-7-3 3-16,-6-2-3 15,-7 0-2-15,0 2 9 16,-10 6 25-16,-5 5-13 0,3 4-7 15,8 7-5-15,4 0-11 16,0 20-30-16,16 10 14 16,17 3-16-16,16-2 1 15,15-8-37-15,6-10 24 16,-3-9 25-16,-10-4-1 16,-15-6 20-16,-15-18 10 15,-9 0 9-15,-8-3 13 16,-7 1 17-16,-3 6 13 15,0 5 3-15,-13 5-44 16,-1 5-7-16,4 5-6 16,2 0-4-16,3 14-4 15,4 19-10-15,1 18 6 0,0 14 4 16,0 12 8-16,12 13 0 16,7-1 2-16,-2-2-4 15,-1-14-3-15,-8-17 2 16,-7-15-3-16,-1-13 0 15,0-14-1-15,0-10 0 16,0-4 0-16,0-23 16 16,0-21-5-16,0-19-12 15,0-20-9-15,0-10-1 16,0-2-13-16,-1 5 11 0,-3 12 11 16,3 15-10-1,1 12-6-15,0 12 13 0,15 8 4 16,5 14 8-16,-1 5 4 15,-2 8-7-15,5 4-5 16,0 2-1-16,-1 18-2 16,-2 8 0-16,-10 5-2 15,-9-2 1-15,0-3 4 16,-13-2 0-16,-12-5 0 16,-7-6 1-16,-1-2 5 15,-3-4-4-15,5-3-2 16,1 2-13-16,13-5-110 15,15-3-255-15</inkml:trace>
  <inkml:trace contextRef="#ctx0" brushRef="#br0" timeOffset="-3479.74">9485 14667 567 0,'0'0'121'16,"0"0"-78"-16,0 0-19 15,0 0-21-15,93-99-1 16,-65 60-1-16,-3-7 1 16,-10 0 0-16,-10 0 20 15,-5 2 13-15,-8 2-14 16,-20 5-4-16,-5 3-7 16,-1 7-3-16,4 10 10 0,6 10 0 15,6 7-17 1,3 7-2-16,5 22-9 0,4 15 6 15,6 15 3-15,0 10 1 16,15 6 1-16,9-5-2 16,2-10-5-16,1-9-10 15,2-16 1-15,-4-10-12 16,1-14-15-16,-5-11-28 16,-8-6-73-16,-4-24-190 15</inkml:trace>
  <inkml:trace contextRef="#ctx0" brushRef="#br0" timeOffset="-3183.67">9380 14478 197 0,'0'0'361'15,"0"0"-322"-15,0 0-36 0,0 0-1 16,96 22 11-16,-38-13 0 16,9-6 4-16,-1-3-5 15,-6 0 1-15,-10-6-2 16,-9-3 12-16,-13 2-16 15,-10 0 5-15,-11 3 3 16,-7-2 57-16,0 1-18 16,-7 1-48-16,-6-1-6 15,-1 5-2-15,1 0 2 16,5 13-5-16,4 10-1 16,4 7 4-16,0 4 0 15,6 5-9-15,13-7-17 0,13-8-54 16,5-14-32-16,-1-10-61 15</inkml:trace>
  <inkml:trace contextRef="#ctx0" brushRef="#br0" timeOffset="-3029.01">9733 14081 563 0,'0'0'342'0,"0"0"-284"15,0 0-58-15,0 0-81 16,0 0 29-16,27 82-26 0,9-26-89 16,-1-7-182-16</inkml:trace>
  <inkml:trace contextRef="#ctx0" brushRef="#br0" timeOffset="-2716.42">10155 14475 511 0,'0'0'416'16,"0"0"-353"-16,0 0-63 15,0 0-13-15,0 0 13 16,21 103 1-16,-11-63-1 16,-1-3-3-16,3-4-19 0,-1-10-2 15,-2-9 3 1,2-13 9-16,1-1 12 0,3-18 2 15,2-11 3-15,-1-12-3 16,-5-4 0-16,-5 0 4 16,-3 4 5-16,-3 4-3 15,1 14 16-15,0 9-8 16,4 8-16-16,-1 6-14 16,4 0-54-16,3 17-91 15,2 5-27-15,-4 1-103 16</inkml:trace>
  <inkml:trace contextRef="#ctx0" brushRef="#br0" timeOffset="-2416.55">10435 14558 562 0,'0'0'139'16,"0"0"-49"-16,0 0-54 16,0 0-16-16,0 0-8 0,72-82-6 15,-60 70-5-15,-3-1 12 16,-4-1 0-16,-5 2 0 15,0-3-7-15,-10 2 2 16,-12 4-8-16,-2 3-1 16,-4 6-5-16,0 0 6 15,2 11-4-15,2 12-3 16,6 5 0-16,3 4 2 16,8 4 0-16,7-2 3 15,0 2 2-15,9-6 0 0,16-5 0 16,5-5 1-16,6-6-1 15,13-6-3-15,8-5-38 16,10-3-66-16,5-3-156 16</inkml:trace>
  <inkml:trace contextRef="#ctx0" brushRef="#br0" timeOffset="-1135.53">11164 14442 785 0,'0'0'55'16,"0"0"-55"-16,0 0-4 16,0 0 4-16,-54 87-2 15,47-46 2-15,7 7 0 16,0 1 0-16,11 2 2 16,15-3-2-16,10-9-10 15,12-15-56-15,20-19-12 16,15-5 0-16,7-22-19 15,-5-10 31-15,-15-2 66 16,-18 1 44-16,-21 5 38 16,-15 2 36-16,-16 4 32 15,0 1-82-15,-17 4-31 16,-6 5-9-16,5 8-21 16,2 4-7-16,5 6-5 0,0 21-2 15,3 12 6-15,2 14 0 16,6 5-1-16,0-3-3 15,0-13-4-15,3-15-4 16,8-13 5-16,5-14 3 16,2 0 5-16,3-13 9 15,3-15-5-15,-4-10-3 16,-3-4 1-16,-8-1-2 0,-9 2-5 16,0 7 1-1,-18 7-13-15,-6 4-17 16,4 7 23-16,6 4 8 15,6 7 1-15,8 5-1 0,0 0-3 16,12 0-76-16,24 5 72 16,16 4 10-16,13-1-9 15,13 0 2-15,9-2-5 16,-4 1-18-16,-3-3 11 16,-21-1 4-16,-24-1 8 15,-18 1 7-15,-12-2 0 16,-5 4 7-16,-12 0 1 15,-16 2-2-15,-8 3 1 16,0 1 0-16,9 2-4 16,11 2-3-16,7 0-1 15,9-1 1-15,0-3-2 0,9-5-8 16,17-6 10-16,8 0 0 16,4-9-4-16,-2-10 4 15,-5-4 2-15,-7 3 16 16,-9 0 54-16,-8 4 2 15,-7 2-10-15,0 5-29 16,0 4-23-16,0 5-12 16,0 0-8-16,-1 15-23 15,1 7 24-15,0 5-5 16,5 5-8-16,14-4 3 16,6-7-3-16,8-10-6 15,6-11 14-15,1-8 9 16,-2-22-1-16,-6-10 1 0,-2-5-2 15,-6-4-19 1,-10-2 1-16,-7-2 15 0,-7 4 8 16,-2 0 34-16,-18 7 44 15,-1 5-16-15,3 11-3 16,6 13-12-16,6 9-30 16,0 4-17-16,4 17-12 15,-2 24-2-15,-3 17 14 16,5 15 0-16,2 6 0 15,0 3 0-15,15-6-14 16,15-11-23-16,10-10-1 16,8-15-23-16,-3-21-70 0,-2-17-132 15</inkml:trace>
  <inkml:trace contextRef="#ctx0" brushRef="#br0" timeOffset="147.34">13219 14345 978 0,'0'0'0'0,"0"0"-7"16,0 0-127-16,0 0 118 15,0 0 16-15,-54 112-1 16,32-63 2-16,4 2 0 15,3-7-1-15,9-5-2 0,3-12 1 16,3-10 0-16,0-10 0 16,0-5 1-16,0-2 3 15,6 0 5-15,9-11-8 16,1-12-83-16,2-4-107 16,-4-4 13-16,-7-2-9 15,-7-2 186-15,0-3 11 16,0 4 54-16,0 1 54 15,0 3 41-15,0 6-37 16,0 4-8-16,0 3-53 0,15 2-18 16,9 6-38-1,8-3-4-15,9 7-4 0,3 5 2 16,0 0-1-16,-7 0-1 16,-8 9-10-16,-10 4-9 15,-13 2 2-15,-6 2-5 16,-11 0 15-16,-19 4 8 15,-7-1 1-15,-3-3 3 16,7-1-1-16,11-3-2 16,8-4 3-16,10 0 1 15,4-1-3-15,0 5-1 16,4 3 6-16,14 1 4 16,3 2-3-16,3 3 1 15,1 2-3-15,1 5-1 16,-1 5-3-16,-4 0 0 0,-3-3 0 15,-12-4-1-15,-6-9-1 16,0-2 0-16,-12-6 1 16,-11-6 2-16,-5-3 2 15,-5-1-2-15,-1-5 6 16,-1-11-4-16,7-1 5 16,6 1-2-16,11 5-3 15,10 1-4-15,1 1-24 16,31-1-66-16,17-2 6 15,16-1 67-15,8 1-4 0,7-2-13 16,-3-2-3 0,-13 0 21-16,-15-1 16 15,-19 3 10-15,-13-3 52 0,-11 5 19 16,-5 0 1-16,0 5-37 16,-9 1-21-16,-13 5-9 15,-4 1-12-15,-3 8-3 16,-1 14-2-16,0 11 2 15,3 5 0-15,11 3 0 16,9 2 0-16,7-9-24 16,10-8-14-16,16-13 13 15,3-13 18-15,-3 0 7 16,-3-20 1-16,-2-11 2 16,-3-3 5-16,-3-1 5 15,-6 1 1-15,-2 2 6 16,-4 3 10-16,-3 8 0 0,0 4 4 15,0 6-5-15,0 8-19 16,0 3-10-16,0 0-7 16,1 14-29-16,4 12 30 15,0 10-1-15,-4 5-10 16,4 1-11-16,2-7-8 16,2-12-6-16,4-12 18 15,4-11 23-15,5 0 1 16,2-10 2-16,7-13 0 15,-1-8-1-15,-5-4-1 16,-2-1 5-16,-1-2 6 0,-2 1 4 16,-3 5-6-1,-3 3 1-15,-1 8 13 0,-5 6 12 16,-5 7-2-16,3 8-19 16,-3 0-14-16,3 14-8 15,-3 15 3-15,0 11 3 16,0 3 1-16,-2-1 1 15,2-3 0-15,-1-10 0 16,-2-8 0-16,0-6 0 16,0-3 0-16,0-5 2 15,0-1-1-15,-3 0-1 16,-9-4 0-16,-5 0-19 16,4-2-66-16,4 0-145 15</inkml:trace>
  <inkml:trace contextRef="#ctx0" brushRef="#br0" timeOffset="814.82">14313 14657 708 0,'0'0'64'16,"0"0"-35"-16,82-28-11 16,-47 17-17-16,-4 1 1 15,-6-6 4-15,-6-1 17 16,-5-5 3-16,-6-2-7 15,-5-3-10-15,-3 0-4 16,-3 2-2-16,-15 3-3 16,0 7 2-16,-1 6-4 0,-4 9 0 15,1 1-3 1,-4 22 0-16,1 10 1 0,4 6-4 16,9 7-13-16,9 3-11 15,3-6-26-15,21-7-33 16,18-15 50-16,9-14 41 15,6-7 4-15,-1-11 10 16,-2-16-5-16,-6-9-5 16,-9-8 0-16,-5-1 0 15,-9-5 6-15,-6-2 2 16,-4 4-3-16,-4 0 1 16,-2 7 22-16,3 10 45 15,-5 11-5-15,1 12-19 16,-1 8-53-16,0 4-2 15,1 23-20-15,-2 19 18 0,-3 12 4 16,0 8-1-16,-13 1-2 16,2-4-19-16,5-12-6 15,6-16 21-15,0-14 6 16,0-13 1-16,0-8 0 16,-1 0 22-16,-10-15 16 15,-2-7-28-15,-8-7-9 16,-3 1 0-16,5 7 0 15,2 6 5-15,7 9 9 16,1 6-15-16,0 0-6 16,-1 16-6-16,-2 9 6 15,3 8 2-15,4 6 3 0,5-2-7 16,0-5-16-16,22-7 7 16,7-9 15-16,1-4 2 15,-2-7 0-15,3-2-15 16,1-3-48-16,3 0-86 15,-3-14-248-15</inkml:trace>
  <inkml:trace contextRef="#ctx0" brushRef="#br0" timeOffset="1778.96">9845 15387 390 0,'0'0'169'0,"0"0"-106"16,0 0-43-16,0 0-20 15,0 0-21-15,0 0 13 16,32-18 8-16,19 18 60 0,15 0 4 15,13 0-4-15,8-8-24 16,8-3-12-16,-1-1-10 16,-8 1-3-16,-5 2-5 15,-12 2-6-15,-16 1-4 16,-17 4-28-16,-21 1-57 16,-15 1-61-16,-32 0-84 15</inkml:trace>
  <inkml:trace contextRef="#ctx0" brushRef="#br0" timeOffset="1933.34">10204 15371 648 0,'0'0'27'15,"0"0"-22"-15,0 0 15 16,3 83 10-16,14-47-16 16,3 3 3-16,6 2-6 15,-1 0-7-15,3-4-4 16,-2-7-89-16,1-13-60 15,-3-12-95-15</inkml:trace>
  <inkml:trace contextRef="#ctx0" brushRef="#br0" timeOffset="2511.58">10568 15330 482 0,'0'0'237'0,"0"0"-40"15,0 0-111-15,0 0-62 0,0 0-24 16,0 0-20-16,12-1 18 15,6 46 2-15,0 5 0 16,0-1-3-16,-2-6-23 16,-1-7 2-16,-3-11-8 15,-4-9 3-15,-3-10-1 16,0-6 0-16,-1 0 18 16,4-16 7-16,4-8 5 15,-2-2-17-15,-2 2 17 16,-3 9 30-16,-1 5 9 15,-2 9 2-15,1 1-38 16,3 0-3-16,5 8-7 0,7 12 7 16,6 3-3-16,1 5 3 15,9-2 2-15,2-5 0 16,0-4 0-16,-2-6-2 16,-4-11-6-16,0 0 0 15,3-11 3-15,0-19 2 16,0-7 1-16,-7-4 0 15,-8-2 3-15,-10 4-1 16,-8 1 10-16,-2 2-8 16,-20 6-1-16,-3 6-3 15,0 7 3-15,2 11-3 16,3 6-1-16,1 0-5 16,1 20-13-16,-1 11 11 0,4 7 5 15,3 8 1 1,7 4 0-16,5 6 2 0,0-3 0 15,20-3 0-15,20-11-2 16,20-17-17-16,15-14 4 16,14-8 14-16,-1-12 1 15,-9-14-24-15,-12-8-22 16,-18-1-38-16,-19-2-32 16,-20-2-233-16</inkml:trace>
  <inkml:trace contextRef="#ctx0" brushRef="#br0" timeOffset="2860.69">11417 15372 845 0,'0'0'113'0,"0"0"-111"15,0 0-2-15,0 0-3 16,78 69 3-16,-59-37-3 15,-9 3 0-15,-4-1 3 16,-4-3 2-16,-2-9 2 16,0-6-4-16,0-7 1 15,0-6-1-15,-5-3 2 16,-2 0 9-16,-8-18-4 16,4-8-4-16,5-5-2 15,5-8-1-15,1 0-2 0,10 5-9 16,18 3 2-1,12 6-25-15,9 7-23 0,3 8-2 16,1 9-21-16,1 1 14 16,2 0-60-16,-8 11-118 15</inkml:trace>
  <inkml:trace contextRef="#ctx0" brushRef="#br0" timeOffset="3860.67">11882 15405 870 0,'0'0'73'0,"0"0"-52"15,0 0-21-15,0 0-27 16,0 0 27-16,0 0-2 15,22 82 0-15,-11-53-6 16,0-6-11-16,5-6-16 16,-1-7 8-16,5-10 19 15,-2 0 5-15,2-7 3 16,1-15 0-16,0-3-2 16,-6 0-10-16,-2 5 11 15,-10 8 1-15,1 7 11 16,-2 5-1-16,-1 0-10 0,1 0-11 15,-1 5 5-15,3 8 4 16,-1 2 1-16,-1 0 1 16,6 0 0-16,-5-4 0 15,4-2-5-15,1-6-11 16,7-3 12-16,9 0 4 16,10-7 0-16,6-9-2 15,7 1-5-15,2 0 0 16,1 5 6-16,0 2 0 15,2 6-2-15,3 2-15 0,4 0-51 16,6 0 0 0,-6 1-2-16,-5 2 18 0,-14-3 35 15,-11 0 18 1,-14 0 46-16,-2-6 48 0,-8-8 13 16,-5 0-20-16,0-3-6 15,0 3-33-15,-13 3-4 16,-3 6-36-16,1 5-8 15,-4 0-12-15,0 3-15 16,2 12 11-16,5 0-10 16,9 2-13-16,3 0 0 15,0-2 9-15,18-5-7 16,6-4 6-16,6-6 31 16,-1 0 3-16,-4-9 8 15,-5-8 25-15,-3 0 1 0,-8 1 7 16,-5 2 4-16,-4 3-17 15,0 3 4-15,0 4-21 16,0 4-14-16,0 0 0 16,0 1-13-16,0 17-12 15,0 4 22-15,8 3-15 16,13 1-5-16,11-5-6 16,14-7 8-16,8-9-20 15,3-5 0-15,-3-4 41 16,-7-18 2-16,-9-8 4 15,-9-5 21-15,-9-5-11 16,-5-4-3-16,-9-3-8 16,-6-3 7-16,-5-2-2 15,-22-1 17-15,-4 3 7 0,-1 11 6 16,8 13 5-16,8 16-25 16,8 10-20-16,0 16-10 15,-1 30-11-15,0 20 19 16,2 18 2-16,4 4-1 15,3-1-4-15,0-5-12 16,18-10-26-16,11-11-23 16,16-12-9-16,12-18-77 15,4-19-273-15</inkml:trace>
  <inkml:trace contextRef="#ctx0" brushRef="#br0" timeOffset="4359.33">14266 15238 997 0,'0'0'0'0,"0"0"-128"15,0 0 81-15,0 0 21 16,-36 107 22-16,11-65 4 15,4 3 0-15,-2 3 0 0,1 0 4 16,4-3 1 0,2-7-1-16,7-12 2 0,3-9-5 15,4-12 3-15,2-5-3 16,0-1 41-16,0-17 5 16,14-10-44-16,6-5-3 15,6-6-2-15,1-1-36 16,10-6-22-16,-1-1-16 15,2-3 5-15,2 6 38 16,-4 6 33-16,-6 13 31 16,-10 8 46-16,-7 14-10 15,-8 3-59-15,-5 0-8 16,0 18-11-16,-6 8 6 16,-23 5 5-16,-4-2 0 15,-5-1 7-15,4-7-7 0,7-4 2 16,7-9-2-1,6-4 15-15,4-1 3 0,6-3-8 16,4 0-10-16,4 0-56 16,32 0-39-16,21-18-89 15,15-7-266-15</inkml:trace>
  <inkml:trace contextRef="#ctx0" brushRef="#br0" timeOffset="4776.14">14797 15232 468 0,'0'0'150'16,"0"0"25"-16,0 0-71 15,0 0-49-15,0 0-25 16,0 0-30-16,-3 4-12 16,-33 40 10-16,-3 10 2 0,2 1 0 15,0 0 1-15,5-8-1 16,6-5 0-16,8-9 1 16,6-11-1-16,6-7-2 15,2-11-3-15,4-4 2 16,0 0 3-16,16-19 0 15,7-10-4-15,7-11-22 16,-3-4-4-16,-2-9-10 16,-2-3-11-16,2-2-2 15,2 7 6-15,0 6 42 16,-2 9 5-16,-4 15 87 16,-4 11-26-16,-1 10-42 0,0 0-19 15,1 23-3 1,-5 9-3-16,-8 6 3 0,-4 4 1 15,0 0 2 1,0-10 2-16,-6-7-1 0,-1-10 0 16,-2-9 8-16,-3-2 7 15,-5-3 7-15,-7-1-4 16,-1 0-11-16,0 0-8 16,4-1-28-16,9-5-45 15,6-3-194-15</inkml:trace>
  <inkml:trace contextRef="#ctx0" brushRef="#br0" timeOffset="5330.98">14346 15194 429 0,'0'0'113'15,"0"0"-33"-15,0 0-49 16,0 0-28-16,0 0-3 16,102-36 4-16,-81 36 1 15,-3 0 3-15,-8 12-2 0,-2 1-6 16,-8 5-1-16,0 4 1 16,-19 3 6-16,-10 2 5 15,-6-2-2-15,-5-3-3 16,3-6-2-16,2-2-4 15,6-3-13-15,4 1-11 16,12-4-99-16,9-8-321 16</inkml:trace>
  <inkml:trace contextRef="#ctx0" brushRef="#br0" timeOffset="5495.31">14306 15362 712 0,'0'0'106'0,"0"0"-44"16,0 0-62-16,0 0-12 15,0 0-198-15,0 0 50 16,9-1-312-16</inkml:trace>
  <inkml:trace contextRef="#ctx0" brushRef="#br0" timeOffset="10303.51">11910 15424 112 0,'0'0'72'16,"0"0"10"-16,0 0-23 15,0 0-9-15,0 0-2 16,0 0-32-16,0-13 17 16,0 11 9-16,0 0-20 15,0-1 1-15,0-1-9 16,0 2 9-16,0-2 11 15,0-1-19-15,0 2 11 16,0 0 2-16,0-1-20 16,0 0 2-16,0 0 3 15,0-1 1-15,0 1-4 0,0 1-6 16,0 1 10-16,0 0 2 16,0 1-7-16,0-1-6 15,0 2-1-15,0 0-1 16,3-1-1-16,1 1 1 15,6 0-1-15,0 0-1 16,4 0-1-16,1 10-2 16,-2 9 1-16,0 10-3 15,-5 3 5-15,-5 5 1 16,-3 0 0-16,0-4 1 16,0-10-1-16,0-8-2 0,0-7 1 15,0-7 1 1,0-1 1-16,0 0 9 0,0-9 38 15,6-12-32-15,6-8-14 16,3 0-1-16,0-1-1 16,1 1 0-16,3 6 0 15,-2 3-11-15,1 4-7 16,-5 6 13-16,-1 6 4 16,-1 4 1-16,-4 0-3 15,5 0-6-15,-2 16 1 16,1 8 4-16,-1 5 1 15,-4 0 2-15,-3 0-1 16,-1-7 1-16,-2-1 1 16,0-9 1-16,3-2-1 0,-3-3 0 15,1-4 0-15,1-3-11 16,1 0-3-16,3-4 5 16,4-16 7-16,2-5-41 15,3-5 33-15,2 0 1 16,-1 3 8-16,-1 2 1 15,4 9 0-15,-8 5 20 16,2 9-10-16,-6 2-10 16,1 0-3-16,0 15 0 15,-3 9-2-15,-2 5 2 16,-3 3 3-16,0-1 2 16,0-4-2-16,0-1 4 15,0-2-4-15,0-3-33 0,-7-7-99 16,-2-7-332-1</inkml:trace>
  <inkml:trace contextRef="#ctx0" brushRef="#br0" timeOffset="14033.26">8517 16263 549 0,'0'0'108'0,"0"0"-44"0,0 0-30 16,0 0-22-16,0 0 9 16,0 0-11-16,0 0 6 15,-6-52-5-15,14 46-2 16,1 0 1-16,2 2-3 15,3 0-6-15,4 3 0 16,4-1-1-16,4 2 0 16,5 0 0-16,3 10 0 15,-1 12 0-15,-6 5-3 16,-11 6-1-16,-8 0-15 16,-8 3-3-16,0 0 8 15,-18-5 1-15,-9-2-1 16,-3-4 8-16,3-4-2 0,5-9 6 15,7-4 2-15,5-5-1 16,8-2-2-16,2-1-16 16,13 0-40-16,20-7-10 15,12-12-49-15,10-5-23 16,2 1 97-16,0 2 44 16,-12 0 122-16,-7 4-4 15,-13 6-13-15,-8 4 4 16,-14 3-29-16,0 4-57 15,-3 0-20-15,2 0-3 0,1 0-6 16,5 14 4 0,3 3 0-16,6 5 2 0,5-3-6 15,6 1-6-15,5-6-6 16,7-5-12-16,3-9 12 16,3 0 8-16,-4-9 10 15,-4-10 0-15,-7-7 5 16,-9-1 17-16,-9-1 30 15,-7 0-20-15,-6 1 18 16,-11 3-13-16,-21 2-22 16,-13 5-1-16,-5 5-8 15,1 12-6-15,11 0 0 16,13 12-31-16,16 13-30 16,9 3-65-16,2 0 10 15,23-6-67-15</inkml:trace>
  <inkml:trace contextRef="#ctx0" brushRef="#br0" timeOffset="14603.43">9796 16179 979 0,'0'0'40'0,"0"0"31"0,0 0-71 16,0 0-16-16,0 0-16 15,0 0 29-15,13 61-1 16,-1-22-7-16,-3-2-9 16,-5-6-10-16,-1-6 4 15,-3-10-5-15,0-7 0 16,0-6 6-16,0-2 14 15,0-2 11-15,-7-18 2 16,2-10-2-16,4-4 0 16,1 2 0-16,0 7 0 15,10 8 0-15,8 7-1 16,1 10-4-16,1 0 5 16,1 8-3-16,0 11-1 0,-3 1 1 15,0 0-4 1,-2-3-9-16,-3-4 14 0,-2-5 1 15,-7-5 1-15,-1-3 2 16,0 0 17-16,0-11 61 16,-3-13-65-16,5-5-9 15,-4-1 4-15,1 2-4 16,1 6-1-16,-2 8 2 16,1 7 3-16,-1 5-6 15,1 2-4-15,4 0-11 16,7 11-2-16,4 12 9 15,5 12-2-15,3 5-6 0,0 3-17 16,1 2-14 0,-5-8-27-16,-5-10-80 0,-6-11-80 15</inkml:trace>
  <inkml:trace contextRef="#ctx0" brushRef="#br0" timeOffset="15134.61">10338 16174 854 0,'0'0'96'16,"0"0"-59"-16,0 0-37 15,0 0-15-15,0 0 9 0,0 0 6 16,-4 76 0-16,10-46 0 15,3-2-4-15,3-6-7 16,0-3-5-16,2-7 0 16,-1-8-2-16,1-4 11 15,0 0 3-15,2-18 4 16,-2-10 2-16,1-5 2 16,-5 4-2-16,-4 5 15 15,-4 11 28-15,-2 4-14 16,0 9-9-16,0 0-22 15,3 0-10-15,3 0-10 16,5 9 7-16,4 11 12 16,6 0 0-16,3 3 0 0,4-1-10 15,4-2 2-15,-3-6-8 16,0-6-5-16,-6-6 14 16,0-2 8-16,-2-13 2 15,-1-13-1-15,-1-8 8 16,-3-5 5-16,-7 1 20 15,-6-1-7-15,-3 2-11 16,0 5 2-16,-7 6 3 16,-13 9-21-16,-6 13-5 15,-6 4-65-15,-4 18-34 16,0 11-102-16,7 0-292 16</inkml:trace>
  <inkml:trace contextRef="#ctx0" brushRef="#br0" timeOffset="15586.17">9311 16716 447 0,'0'0'60'16,"0"0"-59"-16,0 0 33 15,0 0-2-15,128 0 35 16,-63 0-35-16,9-9-5 16,11-2 0-16,-6-2-9 15,1 3-6-15,-15 0-7 0,-16 5-4 16,-18 3-1-16,-16 2-3 15,-15 0-47-15,-4 6-106 16,-32 9 104-16,-21 4-179 16</inkml:trace>
  <inkml:trace contextRef="#ctx0" brushRef="#br0" timeOffset="15782.17">9286 16869 589 0,'0'0'31'15,"0"0"-6"-15,105 5 38 16,-41-5-17-16,8 0-12 0,7 0-11 16,3-13 0-16,0-4-6 15,-3 0-5-15,-6-2-2 16,-3 2-8-16,-6 0-2 16,-4 0-57-16,-12 0-125 15,-15-4-324-15</inkml:trace>
  <inkml:trace contextRef="#ctx0" brushRef="#br0" timeOffset="15934.97">10200 16716 924 0,'0'0'86'0,"0"0"-55"0,0 0-26 15,0 0-5 1,0 0-20-16,0 0-65 0,13 13-14 15,-13-2-118-15</inkml:trace>
  <inkml:trace contextRef="#ctx0" brushRef="#br0" timeOffset="33530.58">12688 16162 309 0,'0'0'95'15,"0"0"-30"-15,0 0 4 16,0 0-1-16,0 0 14 16,0 0-55-16,0 0-11 15,0 0 10-15,0-61 1 16,0 56-2-16,0 3-3 15,0 0-2-15,0 1-9 16,0 0-8-16,0 1 2 16,0 0-4-16,0 0-1 0,0 0 0 15,0 0-1-15,0 0 1 16,0 0-1-16,0 0-6 16,0 11-5-16,0 11-4 15,-2 12 13-15,-2 13 1 16,-2 5 0-16,-2 4 2 15,0-1 1-15,1-6 0 16,1-9 0-16,2-9 0 16,1-7 2-16,1-12-2 15,2-7 1-15,0-3-2 16,0-2 0-16,0 0-1 16,0-10-5-16,2-15-78 15,8-9-246-15</inkml:trace>
  <inkml:trace contextRef="#ctx0" brushRef="#br0" timeOffset="34063.28">12564 15983 410 0,'0'0'23'16,"0"0"22"-16,0 0-5 16,89-58-6-16,-57 46-12 15,1 5-4-15,-3 5-8 16,-4 2 3-16,-2 4-13 15,-6 15-4-15,-5 6-3 16,-4 6 5-16,-3 5 2 16,-4 1 1-16,-2-2 5 15,0-3-4-15,-6-5 3 16,-5-7 6-16,2-6-4 16,-1-4 2-16,0-5 13 15,0-2 10-15,-4-1-4 0,2-1-3 16,1-1-12-16,1 0-1 15,5 0-9-15,2 0-3 16,3 0-1-16,0 4-8 16,0 5-35-16,0 8 32 15,0 5 10-15,0 9 2 16,3 5 0-16,5 1 0 16,2-4 1-16,2-2-1 15,4-7-1-15,0 0-12 16,6-6-47-16,-4-1-43 15,-2-10-72-15</inkml:trace>
  <inkml:trace contextRef="#ctx0" brushRef="#br0" timeOffset="34288.56">12877 16525 551 0,'0'0'100'15,"0"0"-67"-15,0 0-23 16,0 0-3-16,0 0-7 16,0 0 5-16,39-21-3 15,-26 6 0-15,2-5 0 16,-1-4 3-16,-1-2-3 16,1-6-2-16,-4-3-22 0,-4-2-59 15,-2 1-80-15,-2 1-174 16</inkml:trace>
  <inkml:trace contextRef="#ctx0" brushRef="#br0" timeOffset="34520.92">13025 16196 87 0,'0'0'72'15,"0"0"37"-15,1 90-17 16,-1-49-6-16,0 4-26 16,0-3-10-16,0-6-11 15,-6-5-13-15,2-4-2 16,-2-7 0-16,1-3-3 15,-1-5-4-15,-2-1-7 16,5-5-4-16,-2 1-2 0,2-4 2 16,-2 0-2-16,1-2 1 15,-2-1-5-15,-1 0 0 16,-2 0-26-16,1 0-28 16,4 0-63-16,4 0-59 15</inkml:trace>
  <inkml:trace contextRef="#ctx0" brushRef="#br0" timeOffset="34732.52">13360 16595 727 0,'0'0'93'15,"0"0"-31"-15,0 0-3 0,0 0-14 16,0 0 4-16,0 0-23 15,-30-21-19-15,22 20-7 16,6 1-4-16,1 0-43 16,-1 1-54-16,2 6-27 15,0-4-131-15</inkml:trace>
  <inkml:trace contextRef="#ctx0" brushRef="#br0" timeOffset="40973.99">13882 16227 309 0,'0'0'91'0,"0"0"-5"16,0 0-25-16,0 0 7 15,0 0-24-15,11-84 4 16,-11 69-21-16,0-1-1 15,0 0-8-15,-2 2-8 16,-4 0 6-16,-1 2-14 16,-5 4-2-16,-3 0 0 15,-7 4-8-15,-4 2-1 16,-3 2 7-16,-1 0-2 16,5 0 0-16,3 11 1 15,5 8-2-15,8 7-2 0,4 7-2 16,5 11-2-16,0 4-2 15,15 3-1-15,8-2 1 16,6-6 1-16,1-4 4 16,-3-10 8-16,-3-3-2 15,-5-8 4-15,-4-2-2 16,-7-5 0-16,-5 0 1 16,-3-4 4-16,0 3-1 15,-14 0 20-15,-10 2 4 16,-6-5-11-16,-3 1-3 15,2-2-8-15,4-4-1 16,5-2 3-16,4 0 7 16,6 0 12-16,3-2 4 0,2-5 2 15,1-6-4 1,5 0-11-16,1-4-10 0,0-6-8 16,16-7-10-16,7-2 5 15,7-9-10-15,5 1 8 16,0 1-3-16,0 3-9 15,-1 6-4-15,-3 6-5 16,-5 7-25-16,-5 9-18 16,-9 4-64-16,-9 4-163 15</inkml:trace>
  <inkml:trace contextRef="#ctx0" brushRef="#br0" timeOffset="41440.51">14326 16223 486 0,'0'0'324'15,"0"0"-242"-15,0 0-59 16,0 0-23-16,0 0-9 15,0 0 2-15,7-3 2 16,-3 18 5-16,4 0 0 0,-1-1 0 16,3-4-3-16,-2-4-6 15,-2-3 8-15,-1-3 1 16,-2 0 1-16,-1 0 6 16,0-6 2-16,1-10-2 15,-3-2-6-15,0 1 0 16,-16 4 1-16,-3 4 4 15,5 6-6-15,-2 3-4 16,0 0-2-16,2 19-1 16,0 10 6-16,5 8-5 15,3 4 3-15,6 1-8 16,0-3 3-16,12-6 0 0,10-9-2 16,7-8-20-1,5-8-5-15,5-8 7 0,6 0-37 16,4-17-96-16,-7-10-193 15</inkml:trace>
  <inkml:trace contextRef="#ctx0" brushRef="#br0" timeOffset="41806.18">14625 16256 391 0,'0'0'428'16,"0"0"-382"-16,0 0-46 15,0 0-14-15,0 0 8 16,0 0 6-16,24 59 0 16,-16-35 3-16,-1-2 1 0,-3-5-2 15,1-3 0-15,-2-1 1 16,-2-4 0-16,0-4-2 16,-1-2 1-16,0-3-2 15,0 3 1-15,0-3 3 16,-1 0 1-16,-9 0 9 15,-2 0 2-15,5 0-8 16,4 0 11-16,1 0-5 16,2 0-10-16,0 0 2 15,0 0-2-15,0-11 4 16,14-9-8-16,9-5 0 16,5-7-2-16,2 0-22 0,-3 3-11 15,-6 7-19 1,-10 3-103-16,-11 7-369 0</inkml:trace>
  <inkml:trace contextRef="#ctx0" brushRef="#br0" timeOffset="42973.44">15008 15986 452 0,'0'0'117'0,"0"0"4"15,0 0-40-15,0 0-51 16,0 0-30-16,0 0-7 16,0-28-12-16,0 56 11 15,0 12 4-15,0 12 4 16,0 10 4-16,-10 7 2 0,-9 5 1 16,-2-2-2-16,0-2 1 15,0-13-4-15,2-4 2 16,4-7 0-16,3-10 0 15,6-5-4-15,4-4-11 16,2-5-51-16,0-7-75 16,8-11-79-16</inkml:trace>
  <inkml:trace contextRef="#ctx0" brushRef="#br0" timeOffset="43656.09">15186 16298 636 0,'0'0'151'0,"0"0"-46"0,0 0-41 16,0 0-51-16,0 0-13 16,0 0-12-16,-49 29 6 15,40 10 6-15,1 1 0 16,3-1 0-16,5-8 0 15,0-10 0-15,0-10 0 16,0-7-2-16,0-4 2 16,0 0 1-16,10-19 13 15,3-15-1-15,7-9-12 16,-1-4-1-16,1 2-9 16,-1 4-10-16,-3 12 2 15,2 12-5-15,-3 7 12 16,0 10 8-16,-3 0-5 15,3 6 6-15,1 11-4 16,1 4 1-16,1 5 2 0,-1-4 1 16,-3-2-1-16,-2-7 0 15,-5-7-1-15,-2-6-5 16,1 0 8-16,1-8 2 16,1-15 9-16,-1-10-9 15,-1-1-1-15,-3 0 5 16,0 6 2-16,-2 9 8 15,-1 5 4-15,0 9-1 16,2 5-19-16,2 0-1 16,2 10-23-16,5 11 22 15,1 13-1-15,0 7 2 16,2 5 0-16,0 3-11 0,-3-5-19 16,-3-7-54-1,-5-12-104-15,-1-12-173 0</inkml:trace>
  <inkml:trace contextRef="#ctx0" brushRef="#br0" timeOffset="44123.04">15651 16240 925 0,'0'0'21'0,"0"0"-21"15,0 0-8-15,24 77 8 16,-18-39 0-16,-1-6 1 15,-4-5-1-15,1-5 0 16,-2-10-1-16,0-5-4 16,1-4-9-16,0-3 13 0,7 0 1 15,1-19 17-15,3-8-17 16,3-2 0-16,-5 1 0 16,-2 8 1-16,-2 9 0 15,-3 7 10-15,0 4-11 16,1 0-9-16,4 7-5 15,3 7 13-15,3 6 1 16,2 5-2-16,-2-2 2 16,0 1 0-16,0-4 2 15,-3-4-2-15,-1-4-3 16,1-4 2-16,-1-8-6 0,6 0 3 16,3-9 4-1,4-15 4-15,0-6 1 0,-1-2-3 16,-12-4 10-16,-10-3 19 15,0 3-5-15,-10-1-3 16,-12 11-8-16,-2 7-15 16,0 13-2-16,2 6-61 15,5 10-42-15,4 12-56 16,5 3-73-16</inkml:trace>
  <inkml:trace contextRef="#ctx0" brushRef="#br0" timeOffset="44286.23">16163 16303 975 0,'0'0'71'0,"0"0"-41"16,0 0-30-16,0 0-130 15,0 0-5-15,-83 50-180 16</inkml:trace>
  <inkml:trace contextRef="#ctx0" brushRef="#br0" timeOffset="47583.49">11196 16977 395 0,'0'0'150'0,"0"0"-30"0,0 0-58 15,0 0-52-15,0 0 18 16,0 0 9-16,0 0 5 15,5-31-13-15,-5 31-6 16,0 0-9-16,0 0-12 16,0 0-2-16,0 8-12 15,0 16 4-15,0 16 5 16,-8 9 3-16,-1 7 1 16,-4 0 0-16,4-3 4 15,0-5-5-15,3-5-8 16,-1-6-24-16,4-10-52 15,3-8 49-15,0-5-39 0,0-11-51 16,4-3-60 0</inkml:trace>
  <inkml:trace contextRef="#ctx0" brushRef="#br0" timeOffset="48116.09">11639 16895 99 0,'0'0'335'0,"0"0"-263"15,0 0-23-15,0 0 24 16,0 0-28-16,0 0 24 15,5-37 25-15,-5 37-33 16,0 0-21-16,0 0-7 16,0 0-21-16,0 0-12 15,-5 11-12-15,-10 14 8 16,-3 11 2-16,-4 12 2 16,-2 8 2-16,3 4-1 15,3-2-1-15,5-9 0 16,4-6 0-16,7-9 0 15,2-5-16-15,0-9 3 16,14-7-16-16,7-10 2 0,7-3 2 16,2-5 15-16,0-14 6 15,-4-3 4-15,-6-3 3 16,-5-3 24-16,-5 1 11 16,-5 1-7-16,-5 4-3 15,0 5-3-15,0 7-25 16,-20 1-1-16,-5 8-25 15,-5 1-6-15,2 0 2 16,4 3-10-16,5 7-33 16,9-1-65-16,10-3-38 15,0-4-165-15</inkml:trace>
  <inkml:trace contextRef="#ctx0" brushRef="#br0" timeOffset="48486.28">12081 17039 747 0,'0'0'125'0,"0"0"-49"16,0 0-42-16,0 0-31 15,0 0-3-15,0 0-10 16,-45-20 5-16,39 49-1 15,4 4 1-15,2 1-5 16,0 0-9-16,8-4-1 16,11-5-18-16,2-7-7 15,5-5-40-15,0-10 22 0,1-3 35 16,0-7 14-16,-6-14 14 16,-2-6 18-16,-8-4 66 15,-7-1 14-15,-4-7-32 16,-2 1-28-16,-18-1-17 15,-7 3-3-15,-4 9 5 16,-2 10-13-16,3 13-10 16,2 4-34-16,7 19-59 15,12 9-53-15,9 2-68 16</inkml:trace>
  <inkml:trace contextRef="#ctx0" brushRef="#br0" timeOffset="48952.05">12618 17074 274 0,'0'0'323'0,"0"0"-247"0,0 0-62 16,0 0 1-1,0 0 12-15,0 0-4 0,4 21-2 16,2-20-5-16,1-1-4 16,4 0-1-16,1 0-2 15,0-1-2-15,-3-8-2 16,-5-4 0-16,-4 0 8 15,0-2-7-15,0 3 1 16,-9 2 12-16,-7 3 4 16,2 5-1-16,5 2-3 15,2 0-17-15,4 20-2 16,3 13-6-16,0 8 6 16,0 3 0-16,0-5 0 15,13-3-6-15,2-5-20 0,2-9-24 16,1-8-33-16,6-9-8 15,4-5 1-15,2-2-2 16,3-17-132-16</inkml:trace>
  <inkml:trace contextRef="#ctx0" brushRef="#br0" timeOffset="49317.42">12934 17042 897 0,'0'0'106'0,"0"0"-81"16,0 0-25-16,0 0-13 0,0 0 13 15,-6 100-1-15,6-58 2 16,-2-2 1-16,-1-3-1 16,0-7-2-16,0-5-3 15,2-8-7-15,1-7-2 16,0-6 4-16,-2-4-4 15,2 0 13-15,0-7 15 16,0-17-7-16,0-9-6 16,0-6 1-16,0-3 3 15,14 0-6-15,8 0-8 0,5 3-35 16,4 10-4 0,1 8 26-16,-1 10 2 0,-6 5-14 15,-7 6-18-15,-6 0-18 16,-10 8 2-16,-2 17-38 15,-8 3-37-15</inkml:trace>
  <inkml:trace contextRef="#ctx0" brushRef="#br0" timeOffset="49706.79">11706 17544 350 0,'0'0'104'16,"0"0"-67"-16,0 0 32 16,113-2-11-16,-51-6-18 15,9-4-5-15,8-1-10 16,1-1-17-16,-5 5 2 16,-10 1-6-16,-15 3-2 15,-18 4-2-15,-14 1-8 0,-11 0-54 16,-7 0-43-16,-15 9 18 15,-21 0 37-15,-14 3-54 16,-13-2-50-16,-10 0 30 16</inkml:trace>
  <inkml:trace contextRef="#ctx0" brushRef="#br0" timeOffset="49864.37">11816 17553 81 0,'0'0'144'0,"0"0"-9"16,-88 12-20-16,84-9-25 15,4-3-49-15,0 2-3 16,11 3 6-16,18 1 23 15,12-2-26-15,14-2-8 0,9-2-17 16,13 0-15 0,8 0 4-16,6 0-5 0,3-8-50 15,-3-7-85 1,-8-4-193-16</inkml:trace>
  <inkml:trace contextRef="#ctx0" brushRef="#br0" timeOffset="50018.56">12602 17486 865 0,'0'0'80'16,"0"0"-80"-16,0 0-75 16,0 0-33-16,0 0-141 0</inkml:trace>
  <inkml:trace contextRef="#ctx0" brushRef="#br0" timeOffset="52265.15">11239 16836 155 0,'0'0'58'16,"0"0"-4"-16,0 0-27 15,0 0-22-15,0 0-3 16,0 0-2-16,0 0 0 16,-11-4-1-16,9 4 3 15,2 0 0-15,0 0 7 16,0 0 24-16,0 0 18 16,0 0 1-16,0 0-12 15,0 0-10-15,0 0-8 16,0 0 4-16,0 0-3 15,0-4-16-15,0 4-5 0,0 0-2 16,0 0 0 0,0 0 0-16,0 0-2 0,0 0 1 15,0 0-2-15,0 0-3 16,-3 13 6-16,-2 1 5 16,-2 3 5-16,1 3-2 15,-1-1-3-15,2-3-4 16,2-2 3-16,0-4-4 15,3 0 2-15,-1-4-2 16,1-3 2-16,0 4-2 16,0-4 0-16,0 0 1 15,0 1-1-15,0-1 0 0,0 4-11 16,0 0-48 0,0-2-49-16,0 0-203 0</inkml:trace>
  <inkml:trace contextRef="#ctx0" brushRef="#br0" timeOffset="53053.36">11043 17413 243 0,'0'0'121'0,"0"0"-61"16,0 0-29-16,0 0-23 16,0 0 18-16,0 0 26 15,-7-5-12-15,7 5-19 0,0 0-10 16,5 0-7 0,14 6 6-16,5 3-3 0,9 1-7 15,0-5-27-15,3-1-48 16,-1-4-56-16,1 0-66 15</inkml:trace>
  <inkml:trace contextRef="#ctx0" brushRef="#br0" timeOffset="53927.06">11199 16852 208 0,'0'0'134'0,"0"0"-47"15,0 0-38-15,0 0 26 16,0 0-12-16,0 0-4 16,0-11-10-16,0 11 8 0,0 0-8 15,0 0-22-15,0 0-15 16,0 0-9-16,-5 0-3 15,-2 4-1-15,-6 8 1 16,-1 2 0-16,1 1 1 16,0-3 0-16,0 3-1 15,6-1 0-15,1-5-2 16,5-1 1-16,1 1-19 16,0-4-27-16,1 1-15 15,11-2-22-15,2-2-25 16,-1-2-54-16,-3 0-202 15</inkml:trace>
  <inkml:trace contextRef="#ctx0" brushRef="#br0" timeOffset="54065.63">11181 16981 461 0,'0'0'77'16,"0"0"0"-16,0 0-14 15,0 0 0-15,0 0-7 16,0 0-56-16,0 3-21 15,2 3-194-15,4 1-64 16</inkml:trace>
  <inkml:trace contextRef="#ctx0" brushRef="#br0" timeOffset="61295.14">17893 16115 314 0,'0'0'75'0,"0"0"-23"15,0 0-12-15,0 0-12 16,0 0 19-16,0 0-15 16,0 0 2-16,-25 14-12 15,23-12-7-15,2-2-5 16,0 0 2-16,0 0-4 16,0 3-7-16,0 0 3 15,0 1-4-15,3 3 1 16,8-4 1-16,2 1-2 15,1-1-2-15,1 1 2 0,-5-1 0 16,-2-1 0-16,2-1 1 16,-6 3-1-16,1-1 0 15,1 3 3-15,-1 3 0 16,3 2 1-16,3 6-2 16,-1 5-1-16,4 4-1 15,-4 3 0-15,-3 1 0 16,1-2 0-16,-7-3 1 15,-1-3 4-15,0-6 2 16,0-4 3-16,-3-4 4 16,-8-3 24-16,-3-1 4 15,-4 1-15-15,-5-2 1 16,-7 2-11-16,0-1-13 16,4 1-4-16,4 0-1 0,6 0-43 15,10 0-71 1,6-5-100-16,0 0-275 0</inkml:trace>
  <inkml:trace contextRef="#ctx0" brushRef="#br0" timeOffset="62219.13">17998 16078 30 0,'0'0'2'16,"0"0"0"-16,0 0 8 16,0 0 46-16,0 0 70 15,0 0 11-15,-20 0-31 0,20 0-22 16,0 0-20-16,0 0-26 16,9 0-31-1,13-2-5-15,10 2 3 0,10 0-2 16,5 0 0-16,1 0-3 15,-4 0 3-15,-4 6-3 16,-10-1-1-16,-10-2-3 16,-10-1 5-16,-5 0-4 15,-5-1 4-15,0 2-1 16,0 3 9-16,-7 3-6 16,-12 9 32-16,0 2-18 15,2 8-13-15,3 4-2 16,7 3-2-16,4 5 0 15,3-2 4-15,0-4-4 16,9-7-1-16,6-10-14 0,4-8-7 16,-2-8 22-16,3-1 0 15,0-7 7-15,-2-12 3 16,-5-6 2-16,-4-6-2 16,-8 1-10-16,-1-4-38 15,0 5-11-15,-12 0-52 16,2 5 18-16,6 5 70 15,4 4 13-15,3 5 29 16,19 4 6-16,6 6-21 16,2 0 11-16,-2 2-2 15,-2 10 15-15,-2 5-15 0,-2 0 7 16,-6 5-15 0,-5 4-10-16,-5 3-4 0,-4 2 4 15,-2 4-2-15,0-2 2 16,0-1 0-16,0-6-5 15,-2-6-9-15,2-11-24 16,0-6-14-16,10-3 9 16,5-10 36-16,3-14-6 15,-1-5 8-15,-6-7 41 16,-5-2 10-16,-6 0-14 16,0 2 27-16,-3 0-2 15,-14 6-28-15,-4 7 1 16,0 4-21-16,0 9-14 15,-3 10-1-15,2 0-55 16,-1 19-82-16,7 8-22 16,9 2-138-16</inkml:trace>
  <inkml:trace contextRef="#ctx0" brushRef="#br0" timeOffset="62818.43">18931 16152 860 0,'0'0'67'0,"0"0"-67"16,0 0-22-1,0 0 20-15,-27 102 2 0,23-56 0 16,0 1 0-16,2-7 0 15,2-11-4-15,0-16-2 16,0-6 1-16,0-5 5 16,0-2 2-16,0-2 18 15,6-18 23-15,9-11-38 16,1-5-5-16,2-2-15 16,-3 1-20-16,2 7-11 15,-4 8 10-15,-2 9 29 16,-4 8 7-16,-1 5 2 15,0 0-2-15,0 2-10 16,4 15 7-16,-1 7 0 16,-1 2 2-16,0-1 0 0,0-6 1 15,-2-4 0-15,-1-8 2 16,-2-5-1-16,1-2 13 16,5-2 27-16,0-18-2 15,2-9-31-15,2-7-1 16,-3 0-6-16,1-1 5 15,0 6-4-15,-1 7 6 16,-4 10-8-16,-2 8 1 16,0 6-1-16,-1 0-5 15,3 10-2-15,0 14-2 16,1 8 5-16,-3 11 1 16,-1 3 3-16,-2 3 0 0,1-4 0 15,2-12-27-15,4-9-42 16,1-11-45-16,2-12-30 15,1-1-22-15,3-15-165 16</inkml:trace>
  <inkml:trace contextRef="#ctx0" brushRef="#br0" timeOffset="63238.53">19370 16177 41 0,'0'0'724'16,"0"0"-562"-16,0 0-86 15,0 0-76-15,0 0-23 16,0 0 14-16,10 34 8 0,-7-2 1 15,0 2 0 1,-1-3 1-16,-2-4-1 0,1-9 0 16,1-5-2-1,-1-7-15-15,1-6 7 0,4 0 10 16,0-6 8-16,4-15 2 16,0-8-10-16,-1 1 0 15,-6 4 0-15,1 9 6 16,-4 6 7-16,1 4-10 15,1 5-3-15,2 0-14 16,5 5-5-16,3 12 18 16,3 9 1-16,9 3-1 15,4 4 0-15,5-3 0 16,3-3 1-16,1-10-12 0,-4-11-3 16,-1-6 14-1,-2 0 1-15,-1-14 2 0,-4-14 3 16,-2-9 1-16,-10-4-3 15,-9-4 1-15,-4 3-1 16,-24 3 3-16,-16 10-6 16,-17 10-21-16,2 12-113 15,12 7-233-15</inkml:trace>
  <inkml:trace contextRef="#ctx0" brushRef="#br0" timeOffset="70794.28">20824 16087 376 0,'0'0'54'0,"0"0"-8"16,0 0-34-16,0 0-5 15,0 0 12-15,0 0 14 16,0 0-10-16,6 0-11 16,3 0 0-16,3 0 4 15,4 0-3-15,7 0-8 16,5 0-3-16,6 0-1 15,4-2-1-15,1 1 5 16,-2-1-4-16,-3-2 0 16,-8 1 4-16,-9 1 5 15,-7-3 27-15,-6 2 13 16,-1 2 20-16,-3-1-16 0,0 2-19 16,0 0-19-16,0 0-14 15,0 0-2-15,0 8-12 16,0 20-12-16,0 11 18 15,-9 12 4-15,-5 10 2 16,-3 3 0-16,2 0 1 16,0-5-1-16,4-16 1 15,7-11 2-15,2-12-2 16,2-11 0-16,0-4 1 16,0-5 2-16,0 0-4 15,0-5-11-15,0-17-67 16,-3-12-286-16</inkml:trace>
  <inkml:trace contextRef="#ctx0" brushRef="#br0" timeOffset="70956.73">20994 16286 509 0,'0'0'166'15,"0"0"-55"-15,0 0-102 16,0 0-7-16,0 0-2 16,0 0 9-16,88 24 3 15,-40-12 1-15,1-2-7 16,2-1-1-16,-2-9-5 15,-1 0-40-15,-1 0-60 16,-5-22-42-16,-6-7-136 16</inkml:trace>
  <inkml:trace contextRef="#ctx0" brushRef="#br0" timeOffset="71277.34">21506 16137 478 0,'0'0'178'0,"0"0"-34"15,0 0-143-15,0 0-1 16,0 0-6-16,0 0 6 15,34 61 1-15,-10-37 4 16,0-5-5-16,-5-6-4 16,1-6-9-16,-8-7 8 15,-4 0 5-15,-3 0 14 16,-5-7 21-16,0-6 2 16,0-2-19-16,-19 0-12 15,-2 0-1-15,0 7 0 0,2 5-1 16,2 3-4-16,5 6-2 15,3 21-1-15,5 9-3 16,4 10 2-16,0 9-1 16,10-1-10-16,8-1-7 15,2-14-19-15,6-10-15 16,9-15-4-16,5-11 10 16,-4-3-54-16,0-12-232 15</inkml:trace>
  <inkml:trace contextRef="#ctx0" brushRef="#br0" timeOffset="71577.54">21848 16256 452 0,'0'0'449'0,"0"0"-425"16,0 0-24-16,0 0-5 15,0 0 3-15,26 102 2 16,-21-58 1-16,1 2 6 15,1-3-2-15,1-9 0 16,-2-7-3-16,-2-8 0 16,-2-6-1-16,-2-6 1 15,0-3 1-15,0-4-2 16,0 0 1-16,0-9 11 16,0-15-13-16,0-7-5 15,4-5-7-15,16-1-14 16,10-2-9-16,10 2-22 0,7 1-85 15,2 5-41-15,-5 7-119 16</inkml:trace>
  <inkml:trace contextRef="#ctx0" brushRef="#br0" timeOffset="71749.58">22205 16335 343 0,'0'0'267'16,"0"0"-155"-16,0 0 1 16,0 0-39-16,0 0-62 15,0 0-12-15,-1 45-31 0,1-23-66 16,-8-5-178-16</inkml:trace>
  <inkml:trace contextRef="#ctx0" brushRef="#br0" timeOffset="73642.02">18282 17033 689 0,'0'0'59'0,"0"0"-50"16,0 0-5-16,83-43-3 16,-49 26 16-16,0 5 13 15,-4-2 1-15,0 4-14 16,-6 4-5-16,-3 4-8 16,-4 2-4-16,-4 0 0 15,-7 0-10-15,-6 1-34 16,0 10-8-16,-11 4 19 15,-14 2 33-15,-4 4 8 0,1 0-6 16,8 0-1-16,9-1-2 16,6 3-1-16,5 1-2 15,0-1 4-15,15 3 0 16,5 1 12-16,3 1 16 16,1 3-4-16,-2 0-7 15,-2-1-8-15,-6-4-6 16,-4-3 1-16,-7-8-3 15,-3-4 0-15,0-2 1 16,-13-8-1-16,-9 2 10 16,-6-3-8-16,-2 0 2 15,2 0-5-15,9-3-6 16,11-7-2-16,8 2-39 0,18-5-161 16,18 1-316-1</inkml:trace>
  <inkml:trace contextRef="#ctx0" brushRef="#br0" timeOffset="74040.4">18909 16898 726 0,'0'0'91'0,"0"0"-63"16,0 0-28-16,0 0-9 16,0 0 4-16,0 0 5 15,-1 99 3-15,1-51 1 16,1 3-2-16,8-2 2 16,1-11-3-16,3-9-1 15,-2-9-3-15,1-8-1 16,-1-2 4-16,-5-6-2 15,-3-4 4-15,-2 3 4 16,-1-3 16-16,0 0 24 16,0 0-7-16,0 0-20 15,-11 4-19-15,-2 1 0 16,0 2 0-16,-1 3 0 0,4 2-20 16,-2-1-12-16,2-2-32 15,-1-3-78-15,-1-6-155 16</inkml:trace>
  <inkml:trace contextRef="#ctx0" brushRef="#br0" timeOffset="74265.07">19063 16875 696 0,'0'0'141'15,"0"0"-49"-15,0 0-62 0,0 0-29 16,86-40-1-16,-51 40 0 16,6 0 0-16,1 0-2 15,3 7-4-15,-5 6-40 16,-4 1-60-16,-8-5-73 16,-10-6-162-16</inkml:trace>
  <inkml:trace contextRef="#ctx0" brushRef="#br0" timeOffset="74890.36">19497 16997 344 0,'0'0'476'0,"0"0"-458"0,0 0-18 16,0 0 0-16,-5 76 1 15,-4-40 4-15,2 1 1 16,5 1-4-16,1-3 0 16,1-3 0-16,0-6 3 15,0-10-4-15,3-7-1 16,7-7 0-16,8-2 0 16,5-7 11-16,3-13 2 15,0-9 9-15,-8-7-4 16,-11-3 4-16,-7-1-21 0,0 1-1 15,-3 4-29-15,-9 5-18 16,-1 5-10-16,10 8-5 16,3 7 40-16,0 3 22 15,12 5 20-15,4 2-14 16,5 0 9-16,0 9 13 16,1 4-2-16,0 6-2 15,2 5-16-15,-1 2-3 16,-2 4-1-16,3 4 0 15,4-5-4-15,-1 2 1 16,-3-4-1-16,-4-6-10 16,-6-4-31-16,-8-7 13 15,-1-7-2-15,-1-3 16 16,1 0 10-16,3 0 4 16,3-3 15-16,2-7-11 0,1 0-1 15,-1-4 31-15,-1 2 24 16,0-2-18-16,-3-4-18 15,0 0 23-15,-6-2-22 16,-3-6 12-16,0 0-17 16,-13-2-8-16,-13 2-7 15,-16 6-3-15,-13 6-4 16,-17 10-54-16,-5 3-62 16,7 1-266-16</inkml:trace>
  <inkml:trace contextRef="#ctx0" brushRef="#br0" timeOffset="75406.04">20497 16947 478 0,'0'0'289'16,"0"0"-183"-16,0 0-88 0,0 0-18 15,0 0-3 1,0 0 3-16,0 0 1 0,-80 106-1 16,71-50 2-16,6 3-2 15,3-9-5-15,4-10-52 16,22-11-41-16,10-14-16 16,9-7-9-16,8-8 0 15,4-3-139-15</inkml:trace>
  <inkml:trace contextRef="#ctx0" brushRef="#br0" timeOffset="75739.34">20772 17091 880 0,'0'0'101'15,"0"0"-98"-15,0 0-3 16,0 0-10-16,0 0 10 15,0 77 7-15,8-41-5 16,-4-1 1-16,-1-6 1 16,-1-10-2-16,-2-7 0 15,0-7-1-15,0-4-1 16,0-1 2-16,0 0 5 16,0 0 1-16,0-6 14 15,0-15 2-15,0-6-24 16,8-9-3-16,9-1-8 15,8-1-8-15,11 1 2 0,3 6-7 16,5 4-20-16,0 13-4 16,-4 9-39-16,-9 5-95 15,-17 0-271-15</inkml:trace>
  <inkml:trace contextRef="#ctx0" brushRef="#br0" timeOffset="76371.87">18439 17534 631 0,'0'0'48'0,"0"0"-19"15,0 0-21-15,0 0-5 16,0 0-3-16,0 0 2 16,15 6 8-16,61-1 8 15,26 1-11-15,30-1 10 16,19-3-1-16,13 1-7 16,10-3-5-16,-2 0-4 0,-3 0 0 15,-11 0 1-15,-18 0 2 16,-16 0-3-16,-21 0 0 15,-17 0-11-15,-22 0 9 16,-25 0-13-16,-22 0 5 16,-17 0-22-16,-20 0 3 15,-28 0 12-15,-24 0-53 16,-15 0-155-16</inkml:trace>
  <inkml:trace contextRef="#ctx0" brushRef="#br0" timeOffset="76639.57">18611 17614 53 0,'0'0'491'16,"0"0"-372"-16,0 0-83 15,0 0-34-15,0 0 4 16,0 0 39-16,0 0 14 15,139 17-25-15,-47-11 10 16,23-3-20-16,13 2-6 16,15-5-12-16,5 0-5 15,3 0 9-15,-1 0-10 16,-10 0-24-16,-13 0-34 0,-15 0-77 16,-15 0-147-1</inkml:trace>
  <inkml:trace contextRef="#ctx0" brushRef="#br0" timeOffset="76804.34">20450 17645 808 0,'0'0'132'0,"0"0"-108"15,0 0-24-15,0 0-48 16,0 0-54-16,0 0-57 15,0 12-405-15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0T03:12:17.545"/>
    </inkml:context>
    <inkml:brush xml:id="br0">
      <inkml:brushProperty name="width" value="0.05292" units="cm"/>
      <inkml:brushProperty name="height" value="0.05292" units="cm"/>
      <inkml:brushProperty name="color" value="#FF0000"/>
    </inkml:brush>
  </inkml:definitions>
  <inkml:trace contextRef="#ctx0" brushRef="#br0">5067 2788 277 0,'0'0'63'16,"0"0"13"-16,0 0 22 15,0 0-16-15,0 0-18 0,0 0-23 16,0 0-23-16,4 0-10 16,1 0 3-1,9 0 4-15,6 0 12 0,12 0 1 16,10 0-3-16,11 0-13 15,10 0-5-15,13 0-4 16,8 0-2-16,14 0 2 16,5 0-3-16,1 0-9 15,-4 0-23-15,-12 1-32 16,-21 3-63-16,-26-3-76 16</inkml:trace>
  <inkml:trace contextRef="#ctx0" brushRef="#br0" timeOffset="217.82">5485 2905 711 0,'0'0'21'0,"0"0"-21"15,0 0 0-15,0 76 20 16,0-31 0-16,0 13 3 15,-6 2-17-15,-5 3-1 16,1-2-5-16,1-8-29 16,1-7-79-16,0-14-73 15,3-14-147-15</inkml:trace>
  <inkml:trace contextRef="#ctx0" brushRef="#br0" timeOffset="449.28">5704 3198 577 0,'0'0'148'15,"0"0"-54"-15,0 0-84 0,89-30-6 16,-41 24-2-1,7 3 0-15,5-1-2 16,4 0-42-16,6-3-96 0,1-10-130 16</inkml:trace>
  <inkml:trace contextRef="#ctx0" brushRef="#br0" timeOffset="865.9">6448 2846 801 0,'0'0'52'0,"0"0"43"16,0 0-85-16,0 0-10 15,0 0-11-15,0 0 11 0,2 124 0 16,10-61 0-16,2-2 1 16,0-3 1-1,2-11-2-15,1-11 0 0,-2-12-7 16,-7-11-10-16,-1-8 9 15,-4-2-1-15,-3-3 2 16,0-5 7-16,0-14 4 16,-11-8-2-16,-26-3-2 15,-20-1 0-15,-5 5 1 16,7 9 2-16,16 8 25 16,24 6-1-16,12 3-27 15,3 8-8-15,0 16-4 16,0 10 8-16,3 4-3 0,18-4-14 15,7-5 6 1,11-15-8-16,13-7 14 0,12-7 9 16,5-7 0-16,4-13-9 15,-3-6-44-15,-7-6-137 16,-19-2-348-16</inkml:trace>
  <inkml:trace contextRef="#ctx0" brushRef="#br0" timeOffset="4111.94">7554 2704 837 0,'0'0'20'0,"0"0"54"16,0 0-41-16,0 0-33 15,0 0-10-15,-57 116 10 16,19-27 3-16,-3 6-2 16,3-8 0-16,7-15 0 15,9-19 3-15,10-23-4 16,8-17 0-16,2-9 0 15,2-4 5-15,0-8 8 16,2-20-4-16,15-17-9 16,7-12-28-16,-1-8 3 15,-1-3 3-15,-1 0 8 16,-3 3 4-16,1 11 10 0,2 12 0 16,-1 12 7-16,5 11-7 15,-1 11-1-15,1 8 0 16,0 0 1-16,-5 15-4 15,1 19-8-15,-4 14 10 16,-3 11 1-16,-6 4 0 16,0-1 2-16,0-10-4 15,-4-7 5-15,-2-11-2 16,-2-11 2-16,0-10-1 16,-12-7 0-16,-13-6 2 15,-2 0 5-15,-9-11-6 16,-6-13 3-16,0-7-4 0,-1-3 1 15,6 4 4 1,13 4 18-16,9 10-3 0,12 8-14 16,3 3-7-16,21-2-20 15,24 1-19-15,20-1 27 16,16-2 7-16,2 0 2 16,-5-2 2-16,-8 2 2 15,-15-1 1-15,-13 1-1 16,-12 2 1-16,-15 1 5 15,-10 5 3-15,-3 1 13 16,-2 0 4-16,0 0-17 16,0 1-10-16,0 22-15 15,0 17 10-15,-7 25 5 16,-4 15 0-16,1 12 7 16,-2 5-6-16,3-1 2 0,-4-4 1 15,7-14-3-15,0-14 0 16,3-24 2-16,3-22-3 15,-2-12 3-15,2-6-2 16,-1 0 4-16,-4-16 9 16,-2-16 1-16,-3-18-15 15,2-14-3-15,0-8-2 16,1-10-4-16,6-3 2 16,1 2 2-16,0 1 5 15,17 12 0-15,4 11 0 0,9 9-1 16,4 10-1-1,5 6 2-15,3 9-3 0,-4 9-3 16,-4 10 5-16,-5 6 0 16,-6 6-4-16,-5 17 1 15,-9 8 0-15,-9 4-1 16,0 1 4-16,-17-2 1 16,-11-3 0-16,-4 0 3 15,-2-6-2-15,4-6-1 16,2-7 0-16,3-9-1 15,4-3 1-15,6 0 1 16,5 0 2-16,10-9-1 16,0-2-2-16,26-3-18 15,22-5-38-15,15-1-6 16,8-3 2-16,3 0 45 0,-6 1 15 16,-10 1 1-1,-8 4 28-15,-15 5 5 0,-16-1 15 16,-8 5 0-16,-8 2 8 15,-3 3-15-15,0 3-8 16,0 0-34-16,0 17-5 16,-22 25-8-16,-11 19 13 15,-9 20 0-15,-3 12 0 16,3 4 0-16,8 1 0 16,6 2 1-16,8-16 0 15,10-17-1-15,4-23-15 16,6-24-7-16,0-17 15 0,0-3 7 15,0-18 6 1,0-22 0-16,0-22-6 0,0-17-12 16,0-9 2-16,0-3 4 15,0-1 2-15,-3 5-7 16,3 15 5-16,0 14 6 16,9 18 6-16,9 13-6 15,13 10-2-15,-1 11-9 16,0 6 10-16,4 2-5 15,2 25 5-15,0 9-4 16,-2 6 2-16,-1-1 2 16,-8-3 0-16,-10-6 0 15,-6-9 1-15,-8-7 0 16,-1-3 2-16,0-6 2 16,-13-1 1-16,-9-2 11 0,-8-4-3 15,-5 0-9-15,3 0-4 16,8 0-6-16,10 0-35 15,14-4-39-15,0-6-102 16,20-3-80-16,14-4 50 16,10-1 116-16,3-3 96 15,1-1 64-15,-2-2 4 16,-7 3 32-16,-9 2 10 16,-7 2-2-16,-7 8-5 15,-8 4-22-15,-3 5-11 0,-2 0-34 16,0 5-33-1,2 21-1-15,-5 13 18 0,0 12-2 16,0 4-4-16,0-4 1 16,0-4-2-16,0-11-3 15,0-11-1-15,0-9-2 16,0-9-5-16,0-2 2 16,0-5-2-16,0 0 1 15,-5-7 11-15,-4-18 16 16,-3-12-29-16,6-11-1 15,6-5-21-15,5-2-4 16,22 9-39-16,7 5-3 16,3 12 35-16,-4 10 32 15,-9 8 15-15,-3 7 22 16,-7 4-10-16,-2 0-9 0,4 0-13 16,-2 9 9-16,0 6-9 15,-1 4-2-15,-1 8 2 16,0 0-1-16,-6 6-2 15,1 1-1-15,-5-2 1 16,6-3-1-16,-3-7 0 16,1-8 0-16,-1-6-1 15,-2-5 3-15,-3-3-2 16,1 0 3-16,1 0 24 16,1-10 18-16,1-10-45 15,2-2-1-15,-6-5 0 16,0 0 0-16,0-2 0 15,-12-1-2-15,-9-1-3 0,2 1 3 16,3 4 1-16,5 1-1 16,11 3 2-16,0 6-2 15,30 3-32-15,16 3-7 16,13 7 18-16,3 3 9 16,2 0-5-16,-5 0 18 15,-7 10-7-15,-13 3 1 16,-14 3-1-16,-13-1-2 15,-10-2-4-15,-2-2 11 16,-3 0 3-16,-16-2 10 16,-5 2 18-16,-4-3-6 15,1 2-5-15,5 0 3 16,4-1-12-16,4 4-5 16,6 1-3-16,5 0 0 0,3-2 0 15,0 2-5-15,22-4-16 16,9-5-4-16,9-5 6 15,5 0-1-15,-4-15 5 16,-9-5 15-16,-11 0 5 16,-9-2 24-16,-10 3 11 15,-2 4-14-15,0 4-3 16,-2 3 0-16,-2 5-3 16,1 3-20-16,0 0 0 15,0 19-21-15,1 8 19 16,2 5-13-16,0 2-6 15,17-4-6-15,18-10-1 0,12-10 3 16,6-10 16-16,5-5 9 16,-1-19-2-16,-4-12 2 15,-7-1 3-15,-15-1 1 16,-7 3 8-16,-11 5 10 16,-1 7 18-16,-3 7-15 15,-1 7-7-15,-1 6-12 16,1 3-6-16,1 0-3 15,3 2 0-15,-1 12 0 16,-2 4 0-16,-1 1-2 16,-2-2 5-16,-2-6 1 15,-3-5-1-15,-1-1-3 16,0-2 0-16,0 3-6 0,-17-1 9 16,-8 4 0-16,-1-1 0 15,7 3 0-15,1 2 0 16,7 2-2-16,3 4 2 15,6 1-7-15,2-1-3 16,0 2 2-16,15-2-5 16,18-8-8-16,9-8 11 15,10-3-3-15,7-13-5 16,1-14 10-16,0-8 1 16,-7-7 7-16,-6-7 0 15,-12-4 2-15,-9-2-2 16,-12 3 0-16,-9 1 3 0,-5 4 24 15,0 13 34 1,-4 9 3-16,0 14-30 0,-3 11-25 16,0 2-9-16,-13 32-33 15,-10 19 18-15,-7 15 15 16,3 11-1-16,16-4-1 16,18-12-22-16,4-18 5 15,25-17 14-15,-1-14 5 16,-7-9 3-16,1-5-2 15,-1-8 2-15,2-15-3 16,2-5-1-16,-3-2-13 16,-7 4 12-16,-8 10 2 15,-2 5 18-15,-3 6 9 16,-2 5-1-16,0 0-23 16,0 0-3-16,0 0-5 0,3 13-5 15,3 8 10-15,7 4-1 16,2-2 1-16,6-5-4 15,5-7 1-15,3-5 3 16,4-6 2-16,3 0-2 16,1-6-10-16,-2-13-39 15,-5-5-93-15,-10-10-230 16</inkml:trace>
  <inkml:trace contextRef="#ctx0" brushRef="#br0" timeOffset="4945.58">8902 3055 179 0,'0'0'184'16,"0"0"-98"-16,0 0-20 15,0 0-2-15,0 0-25 16,0 0-26-16,0 0-13 15,-13-5-2-15,13 15 2 16,0 7 8-16,0 6 0 16,0 1 3-16,0 0-7 15,0-1-1-15,0-3-1 16,0-6-1-16,0 0 0 0,7-6-1 16,12-5 3-16,11-3-2 15,8 0 3-15,0-13-1 16,-3-5 7-16,-7-5 10 15,-10 1 49-15,-4-2-15 16,-7 1 1-16,-7 0-16 16,0-4-23-16,-8 4-4 15,-14-2-8-15,-5 3-1 16,-3 2 0-16,-1 4 1 16,1 4-4-16,-1 4-3 15,2 8-2-15,6 0-21 0,8 0 0 16,1 10-36-1,4 8-49-15,1-2-78 0,6-7-288 16</inkml:trace>
  <inkml:trace contextRef="#ctx0" brushRef="#br0" timeOffset="7042.77">5237 4407 609 0,'0'0'34'16,"0"0"25"-16,0 0-20 16,0 0 6-16,0 0-31 15,0 0 14-15,24-74-6 16,-14 64 0-16,7 0-6 16,-1 2-13-16,10 2-3 15,2 6-1-15,8 0-27 16,1 0-29-16,-1 3-41 0,-12 11-15 15,-9 0 15 1,-15 3-1-16,-2 3 62 0,-25 1 32 16,-6 0 5-16,-1 1 10 15,1-3 22-15,11-2 23 16,7-3 25-16,11 1-35 16,4 0-1-16,0 5 17 15,5 5-25-15,12 5-7 16,1 2-21-16,-3 2 1 15,3-4-4-15,-6-7-2 16,-3-6-2-16,-5-5 1 16,-1-7-1-16,-3-1-2 15,0 2 1-15,-21 2 0 16,-7 1 1-16,-9 0-1 16,10-2-1-16,1-1-9 0,9-2 5 15,9 0-24-15,8 4-98 16,0-6-106-16</inkml:trace>
  <inkml:trace contextRef="#ctx0" brushRef="#br0" timeOffset="7223.99">5746 4789 469 0,'0'0'195'15,"0"0"-40"-15,0 0-68 0,0 0-42 16,0 0-45-16,0 0-14 16,6-18-121-16,24 18-1 15,1-2-219-15</inkml:trace>
  <inkml:trace contextRef="#ctx0" brushRef="#br0" timeOffset="10039.77">7026 4305 403 0,'0'0'111'16,"0"0"82"-16,0 0-108 15,0 0-11-15,0 0-49 16,0 0-25-16,-17 11-16 15,-7 37 16-15,-14 17 3 0,-7 17 12 16,-3 0-5-16,1 0-5 16,12-16-3-16,8-22 1 15,12-20-3-15,11-16 3 16,4-8-2-16,0 0 8 16,0-17 26-16,4-22 8 15,20-23-43-15,6-14-19 16,3-6-6-16,4 2 16 15,2 7-13-15,0 4 5 16,1 8-7-16,4 10 6 16,6 11 0-16,4 13 3 15,-1 16 3-15,-2 11 9 16,-6 5 2-16,-5 27-2 0,-7 17-1 16,-9 16 0-16,-14 10 4 15,-7 7 1-15,-3 5 0 16,0-7 3-16,0-10-2 15,0-19-1-15,-3-18-1 16,-1-16-2-16,-5-10-5 16,-12-7 3-16,-3 0 3 15,-18-21-6-15,-5-11-77 16,-4-11-35-16,3-3 100 16,8-1 19-16,8 9 74 15,12 11-25-15,12 11 8 16,8 11-25-16,18 5-32 0,30 0-42 15,25 0 6 1,17 0 28-16,9 0 2 0,0 0 6 16,-4-4 1-16,-7-4-1 15,-10-6 0-15,-16 1 2 16,-18-1 0-16,-19 2 11 16,-13 2 33-16,-12 3 16 15,0 3-3-15,0 3-11 16,0 1-18-16,0 2-30 15,-10 30-28-15,-6 23 25 16,-8 22 2-16,-1 15 2 16,5 5-1-16,5 2 0 15,4-6 0-15,5-10 0 16,2-12-1-16,4-22-1 16,0-18 1-16,0-16-1 0,0-10 2 15,0-5 6-15,0-11 45 16,-2-20-34-16,-1-17-17 15,-1-13-11-15,-4-14 1 16,4-7-3-16,4-10-3 16,0-2 7-16,16 4 3 15,10 9 5-15,11 17-3 16,5 17-9-16,5 14-9 16,-3 13 8-16,-1 16 14 15,-10 4-3-15,-5 15-3 16,-7 24 2-16,-12 17-6 15,-8 13 8-15,-1 1 2 0,-15-7-1 16,-4-17-3-16,-3-12-4 16,2-17 7-16,4-8 2 15,-5-9 0-15,-1 0 4 16,-4-11 1-16,1-13-1 16,4-1-1-16,15-1-2 15,6 6-1-15,22 2-1 16,29 2-32-16,22-1-26 15,15-1 17-15,9-3 19 16,5-2 6-16,-11-1 7 16,-16 3 9-16,-24 4 0 15,-24 4 21-15,-14 4 38 16,-13 2 19-16,0 0-4 0,0 5-50 16,0 1-5-16,-5 1-19 15,-9 14-3-15,-7 28-11 16,-10 22 13-16,-6 16 1 15,1 12-2-15,3 4 2 16,9 0 1-16,4-5 5 16,13-9-1-16,3-18 0 15,4-21-3-15,0-19-2 16,0-12-1-16,0-12 1 16,0 0 3-16,9-27 10 15,12-16-13-15,-2-20-24 16,-10-12-5-16,-9-11-1 0,0-3-1 15,-12-3 14 1,-2 3 14-16,6 7 3 0,8 12 0 16,0 17-1-16,10 19-3 15,18 18-13-15,11 13-15 16,7 3 22-16,1 23 6 16,7 19-3-16,-4 13 7 15,-3 3-1-15,-6-4 2 16,-13-11-1-16,-14-13 0 15,-6-8-1-15,-8-11 1 16,0-4 0-16,-16-5 5 16,-16-2 18-16,-14 0-7 15,-8 0-8-15,3-7-8 16,6-6 4-16,14 2-4 16,13 3 2-16,16 7-2 0,2-1-36 15,25 2-157-15,25-1 3 16,17-6-108-16</inkml:trace>
  <inkml:trace contextRef="#ctx0" brushRef="#br0" timeOffset="10673.02">9075 4609 454 0,'0'0'94'0,"0"0"17"16,0 0-24-16,0 0-35 15,0 0-6-15,0 0-34 0,-52-27-12 16,23 69-2-1,-10 14 2-15,4 3 2 0,11-2-2 16,12-10 3-16,12-12-6 16,0-11 4-16,12-12-1 15,7-7 5-15,4-5 10 16,2-6 36-16,3-20-19 16,1-6-25-16,-4-7-5 15,-2-5-2-15,-9-6-19 16,-11 3-6-16,-3 2-9 15,-1 8 14-15,-11 9 18 16,3 9 2-16,6 12 1 16,3 7-1-16,0 0-6 15,0 17-41-15,12 11 43 16,10 4 4-16,8 1 3 0,5 3 7 16,-1-5 3-1,-1-4-4-15,-8-2-6 0,-9-8-1 16,-8-3-1-16,-4-8 0 15,-2-4-1-15,-2-2-15 16,0 0 15-16,0-18-6 16,-2-16 6-16,1-16-28 15,1-10 7-15,0-6-40 16,15-2 14-16,8 3 47 16,13 2 38-16,5 1 18 15,3 5-15-15,1 11 31 16,-6 16-38-16,-6 12-19 0,-3 15-15 15,-8 3-1 1,2 16-3-16,-11 25 1 0,-5 14-4 16,-4 12 4-16,-4 8 3 15,0 5 0-15,0-2 0 16,0-6-3-16,-7-15-7 16,2-14-4-16,0-14-12 15,1-13-10-15,1-10-37 16,-5-6-23-16,-3-14-119 15</inkml:trace>
  <inkml:trace contextRef="#ctx0" brushRef="#br0" timeOffset="10971.61">9306 4533 800 0,'0'0'19'0,"0"0"9"0,0 0-28 15,0 0-19-15,129-12 19 16,-38 12 6-16,13 0 6 15,-4 0 3-15,-11-7-7 16,-15-3 3-16,-18-2 5 16,-16 1-2-16,-17 3 3 15,-10 2 1-15,-8 5-4 16,-5-1 10-16,0 2-18 16,0 0-6-16,-5 4-16 15,-11 20-16-15,2 10 23 16,-3 10-1-16,4 4-6 15,8-3-11-15,5-8-2 0,0-12-41 16,18-8-6-16,4-10 2 16,3-7-38-16,-2 0-53 15</inkml:trace>
  <inkml:trace contextRef="#ctx0" brushRef="#br0" timeOffset="11539.13">10094 4616 349 0,'0'0'196'0,"0"0"17"16,0 0-115-16,0 0-32 15,0 0-38-15,0 0-28 16,0-51-2-16,1 76-21 16,10 10 22-16,2 11 1 15,2 4 0-15,1-3 1 16,3-8-1-16,-3-10 0 0,-4-12 0 16,0-10 0-16,-8-4 0 15,-1-3 4-15,5-3 33 16,6-21 28-16,3-10-64 15,1-10-1-15,-9 1-10 16,-8-1 0-16,-1 5 0 16,-3 7 2-16,-9 2-5 15,4 10-18-15,5 6-26 16,1 6 6-16,2 6 14 16,0 2 18-16,5 0-19 15,11 17 29-15,1 10 9 16,3 3 1-16,1 7 3 0,0 1 19 15,-2-1 4-15,2-3-20 16,-2-6-6-16,-2-6 2 16,1-5 1-16,-8-6-4 15,-4-7-5-15,-3-4-62 16,-1-1 51-16,3-20 4 16,1-10-32-16,4-7-20 15,7-4 64-15,0-7 27 16,5 3-12-16,0 5 26 15,-3 13 38-15,-6 12-14 16,-3 13-25-16,-4 3-35 16,3 8-5-16,0 20-5 15,2 10 1-15,-2 13 4 16,1 5 4-16,-3 0-1 0,-2-6-2 16,-3-8-1-16,-2-11-20 15,0-8-51-15,-7-10-55 16,-6-13-50-16</inkml:trace>
  <inkml:trace contextRef="#ctx0" brushRef="#br0" timeOffset="11723.9">10059 4137 908 0,'0'0'0'0,"0"0"-10"16,0 0-59-16,0 0 21 16,80 40-43-16,-66-10-47 15,-9 1-135-15</inkml:trace>
  <inkml:trace contextRef="#ctx0" brushRef="#br0" timeOffset="12453.9">11776 4548 864 0,'0'0'10'15,"0"0"37"-15,0 0-47 16,0 0-46-16,-21 83 46 16,7-18 2-16,1-4 0 15,7-11-2-15,6-16-7 16,0-15 3-16,0-12 4 16,0-4 2-16,9-3 1 15,8-10 5-15,10-19-1 16,1-11-7-16,-1-10-7 15,-3-3-4-15,-5-2-4 16,-5 8 7-16,3 14-2 16,2 11 9-16,1 16-4 15,4 6-15-15,-4 14-10 16,-4 17 14-16,-2 8 7 16,-4 3 5-16,-3-2 0 0,1-6 3 15,-1-10-2-15,2-10-3 16,0-11 6-16,-1-3 3 15,5 0 4-15,1-20-1 16,5-10-6-16,-3-15 0 16,1-5 0-16,-7-4 8 15,2 4 7-15,-3 11 29 16,-2 14 1-16,-2 14 1 16,1 11-21-16,6 0-25 15,4 24-15-15,7 19 11 16,-3 15 2-16,-1 8-7 15,1 6-17-15,6-9-28 0,6-12-35 16,4-15-82-16,-4-17-196 16</inkml:trace>
  <inkml:trace contextRef="#ctx0" brushRef="#br0" timeOffset="13273.86">12553 4788 178 0,'0'0'435'16,"0"0"-434"-16,0 0 2 15,90-49 16-15,-68 32 31 16,-2 0-15-16,-2-3 19 0,-9-2-13 16,-6-1-19-16,-3-6-1 15,-5 0 4-15,-17 2-19 16,-2 6 1-16,0 11-3 15,2 10-4-15,-1 2-3 16,1 29-11-16,-2 15 0 16,2 10-18-16,11 5 27 15,11-1-36-15,12-9-14 16,42-15-7-16,24-16 49 16,11-15 13-16,5-5 4 15,-14-12 0-15,-12-18 0 16,-10-7 7-16,-15-8 21 0,-13-6-17 15,-17-7 8-15,-13-5 15 16,-3 2 19-16,-19 7-14 16,-1 16 5-16,7 20-9 15,8 14-14-15,1 4-25 16,-3 25-75-16,-4 18 37 16,1 21 38-16,7 10 0 15,6 4-4-15,0-9-34 16,22-15-23-16,12-15-13 15,8-22 7-15,6-14 49 16,-5-3 9-16,-1-22 9 16,-6-13 6-16,-5-10 20 15,-12-6 10-15,-13-4 8 16,-6 4 10-16,0 7-38 16,-14 13-2-16,4 16 24 0,6 10-23 15,0 5-15-15,-4 6-14 16,-1 22-31-16,-4 12 44 15,-3 10 0-15,2 1 2 16,2-1-1-16,8-9 0 16,4-10 0-16,0-11 0 15,4-12 1-15,12-6 0 16,7-2 5-16,-2-7 2 16,1-12 0-16,-1-5-7 15,-7 2 2-15,-8 3 3 16,-5 8-6-16,2 7 10 15,-3 4 8-15,1 0-18 0,1 0-9 16,1 15 1-16,0 8 8 16,-2 4-1-16,-1 4 2 15,5-1-2-15,2-4-18 16,3-4 13-16,-2-10-1 16,-4-7-59-16,0-3-27 15,0-2-45-15,1-8-73 16</inkml:trace>
  <inkml:trace contextRef="#ctx0" brushRef="#br0" timeOffset="14001.87">13001 4691 679 0,'0'0'0'15,"0"0"-7"-15,80 0 7 0,-32 4 6 16,7 3 11-16,6-1 12 15,5 2-15-15,3-2 0 16,4 2-10-16,3-3 0 16,-3-1-4-16,-8-1-6 15,-13-3-19-15,-17 0-7 16,-17 0 10-16,-12 0 21 16,-4 0 1-16,-2-4 5 15,0 0 1-15,-12 0-1 16,-6 3 22-16,-3 1 19 0,-5 1-23 15,-3 18-11-15,2 6-12 16,6-2 0-16,10-1-1 16,7-10 1-16,4-7-2 15,4-5 2-15,22 0 17 16,14-12 17-16,12-12-26 16,0-7-8-16,-4-6-2 15,-9-4-2-15,-9-5 1 16,-8-3-4-16,-6 3 3 15,-3 3 4-15,-3 4 1 16,2 10 15-16,3 7 12 16,-3 5 5-16,-3 11-17 15,-2 6-15-15,6 0-1 16,3 11-4-16,2 11 0 0,-1 10 2 16,-2 15 2-16,-4 10 0 15,-4 7 0-15,-3-3 0 16,-1-6 1-16,-3-13-1 15,0-13 0-15,0-12 0 16,0-10-2-16,0-4-7 16,0-3 3-16,-7-3 6 15,-9-18 7-15,-11-7-7 16,-8-2 0-16,0 3 0 16,3 10 0-16,12 7 18 15,7 8-9-15,0 2-9 16,-6 14-17-16,-2 15 7 15,-1 7 7-15,9 6 1 0,13-2-2 16,3-4-3-16,32-4 3 16,13-10 4-16,10-7 0 15,-1-8 0-15,-4-7-21 16,-7 0-95-16,-9-22-200 16</inkml:trace>
  <inkml:trace contextRef="#ctx0" brushRef="#br0" timeOffset="14834.24">13545 4734 319 0,'0'0'1'0,"0"0"-1"16,0 0 31-16,0 0 31 15,0 73-33-15,0-53 24 0,0 1-22 16,0 2 17-16,6-2-35 15,0-2-7-15,5-5-3 16,4-6 1-16,5-8 6 16,6 0 7-16,4-3-10 15,0-14 0-15,-5-4-5 16,-7-1 4-16,-12-1-2 16,-6 0 5-16,-14-4-9 15,-26 2-9-15,-6 2-64 16,-2 4 49-16,14 6 24 15,11 9 71-15,11 4-50 16,2 0-21-16,-2 19-40 16,8 3-32-16,4-1-132 15</inkml:trace>
  <inkml:trace contextRef="#ctx0" brushRef="#br0" timeOffset="35664.51">9109 4555 145 0,'0'0'128'16,"0"0"-33"-16,0 0-24 15,0 0-2-15,0 0-11 16,0 0 7-16,0 0-25 16,0 0 4-16,-7-21-17 0,6 20-1 15,1-3-5-15,0 3 1 16,0 1-12-16,0-2-1 15,0 2-3-15,-2 0-6 16,2 0 0-16,0 0 0 16,0 0-1-16,0 0 0 15,0 0-3-15,0 0 0 16,0 0-10-16,0 0-11 16,0 0 0-16,0 0-3 15,0 0 8-15,6 0 20 16,3 0 1-16,-2 0-1 0,-2 0 0 15,1 0-1-15,-2 3-2 16,2 4-2-16,-3 2 0 16,3-1 1-16,-1 6 4 15,1 1 0-15,1-1-1 16,2 6 1-16,-2-4 0 16,4 1 0-16,-1 0 0 15,-2 0-1-15,-2-1 0 16,-3-2 1-16,0-2-1 15,-3-2 0-15,0 1 1 16,0 0 1-16,0-2-1 16,0-1 0-16,0 1 0 0,0 0 1 15,4 1-1 1,-3-1 0-16,1 1 0 0,-2-6 0 16,0 1 0-16,0-1 0 15,0-2 1-15,0 0-1 16,0-2 4-16,0 3 7 15,0-3 1-15,0 0-7 16,0 0-2-16,0 0-1 16,0 0-2-16,0 0 0 15,0 0 0-15,0 0 0 16,0 2 0-16,0 2-3 16,0-1 3-16,0 2 1 15,0-2-1-15,0-1 0 16,0-2 0-16,0 1 1 15,0 1-1-15,0-2 5 16,0 0-1-16,0 0 4 0,0 0 4 16,0 0 14-16,0 0 2 15,0 0-5-15,0 0-9 16,0 0-9-16,0 0-5 16,0 0 1-16,0 0-1 15,0 0-32-15,0 0-39 16,0-5-75-16,3-9-365 15</inkml:trace>
  <inkml:trace contextRef="#ctx0" brushRef="#br0" timeOffset="37383.61">9686 4323 104 0,'0'0'145'15,"0"0"-34"-15,0 0-4 0,0 0-28 16,0 0-63-16,0 0-6 16,-14-27 20-16,12 22 5 15,2 2-17-15,0 0 26 16,0 2-28-16,0-1 5 16,0 2-1-16,0 0 19 15,0 0-21-15,0 0-10 16,0 0-8-16,0 0-1 15,0 0-10-15,0 0-30 16,0 14-23-16,0 13 56 16,0 11 5-16,-6 12 2 15,-7 9 1-15,-4 9 0 0,-5 3 1 16,-5-4-1 0,-1-8 0-16,3-11-1 0,3-7 2 15,6-8 0-15,7-8 0 16,2-5-1-16,7-8 0 15,0-3 0-15,0-2 1 16,0-5 0-16,0-2-1 16,0 0 6-16,0 0 5 15,0 0-1-15,0 0-7 16,3 0-3-16,9-10-85 16,1-3-23-16,-2 0-81 15</inkml:trace>
  <inkml:trace contextRef="#ctx0" brushRef="#br0" timeOffset="37779.88">9708 4473 342 0,'0'0'55'0,"0"0"54"15,0 0-46-15,0 0-25 16,0 0-38-16,0 0-15 0,0 0 6 16,0 25 7-16,0 10 4 15,-5 2-2-15,-1 4 9 16,0 0 1-16,1-2-6 15,1-6-3-15,4-3 1 16,0-6-1-16,0-6 3 16,10-3-1-16,3-5 0 15,6-7 1-15,8-3 2 16,5 0-2-16,4-19-4 16,0-1-38-16,-9 1-12 15,-3-1 6-15,-11 6-57 16,-7 2-140-16</inkml:trace>
  <inkml:trace contextRef="#ctx0" brushRef="#br0" timeOffset="51519.26">19145 4843 343 0,'0'0'105'15,"0"0"-42"-15,0 0 3 16,0 0-34-16,0 0 18 16,0 0 10-16,0 0-23 15,0 0-12-15,-3-22-3 16,3 22-7-16,0 0-2 0,0 0-2 15,0 0-11-15,0-2-2 16,1 2-9-16,18 0-1 16,8 0 11-16,8 0-1 15,4 2 0-15,1 1 1 16,3 0-6-16,-7-2 7 16,-8-1 0-16,-6 0 1 15,-9 0 0-15,-7 2-1 16,-2 2-2-16,-1 6-1 15,0 7-6-15,-3 8 1 16,0 14 0-16,-6 10 1 16,-15 6 7-16,-7 11-1 15,-2-4-3-15,0-1-2 16,6-8-45-16,5-10-6 0,11-11-35 16,8-12 1-16,0-11-50 15,5-9-9-15</inkml:trace>
  <inkml:trace contextRef="#ctx0" brushRef="#br0" timeOffset="51915.52">19337 5153 54 0,'0'0'409'0,"0"0"-240"16,0 0-53-16,0 0-42 16,0 0-37-16,0 0-24 15,64-49-13-15,-13 47 3 0,6 2-4 16,1 0 2-1,-5 0 2-15,-8 2-3 0,-9 8-1 16,-10 2-4-16,-9 3-1 16,-11 2-10-16,-6 2 0 15,0 0 1-15,-3 5 6 16,-14-3 1-16,0-1 2 16,4-5-3-16,7-7-9 15,3-4 7-15,3-4 5 16,0 0 6-16,0 0 39 15,13-8 10-15,7-11-42 16,2-2-1-16,-1-6 1 0,-6-1 10 16,-6 0-11-1,-4-1 5-15,-5 0-2 0,-1 5-9 16,-20 7 0-16,0 7-9 16,-2 8-22-16,4 2-15 15,3 15-62-15,4 16-19 16,8 1-57-16</inkml:trace>
  <inkml:trace contextRef="#ctx0" brushRef="#br0" timeOffset="52315.27">20011 5245 371 0,'0'0'229'0,"0"0"-201"16,0 0-27-16,81-8 0 15,-34-5 8-15,7-6 33 16,-1-4-7-16,2-7-5 16,-8-3 0-16,-8-4-4 15,-7-3-14-15,-13-2-2 16,-12-1 2-16,-7-1-11 15,-9 1 7-15,-18 6-8 16,1 11 0-16,5 12 3 16,7 12-3-16,4 2-5 15,-2 23-14-15,-4 23 17 0,1 19 1 16,6 13 0 0,9 11-2-16,0-6-8 0,13-6-41 15,20-15-12-15,9-13-13 16,6-20 12-16,1-12-10 15,-4-17-42-15,-1 0-177 16</inkml:trace>
  <inkml:trace contextRef="#ctx0" brushRef="#br0" timeOffset="53331.56">20701 5193 495 0,'0'0'133'0,"0"0"-79"15,0 0-54-15,0 0-12 0,0 0 7 16,0 0 5-16,19 0 1 16,-18 0 2-16,1 1-2 15,-2-1 11-15,0 0 44 16,0 0 7-16,0 0-27 16,-11-6-33-16,-6 0 0 15,3 1-3-15,4 3 0 16,4 2-1-16,4 0-1 15,-2 0-8-15,-1 4 7 16,-2 11-6-16,-4 7 7 16,2 2-1-16,2 5 3 15,2 2-2-15,0-2 2 0,5-3 0 16,0-6-15-16,5-8-4 16,7-4 10-16,6-8 4 15,0 0 5-15,4-9 9 16,2-11-6-16,-3-8-1 15,-4 0-2-15,-11-3 2 16,-6-1 11-16,0 8 0 16,-5 4 10-16,-1 8-7 15,3 9 4-15,3 3-20 16,0 2-22-16,0 18-62 16,3 8 84-16,9 5 0 0,3 3 0 15,3-7-3 1,6-7-25-16,6-11 22 0,4-11 6 15,5 0 2-15,4-11 13 16,2-13-11-16,4-5 1 16,-9 0-4-16,-8-1-1 15,-10 2-41-15,-7 3 12 16,-6 5-18-16,-3 7 47 16,-3 7 11-16,-2 4 9 15,1 2-12-15,-2 0-5 16,0 0-3-16,0 0-3 15,0 0-9-15,0 6 10 16,0 6 2-16,0 2 0 16,-2-2 0-16,-7 3 0 15,-1 1 0-15,-5-2 0 16,3 2-1-16,-1-2-3 0,4 3-3 16,3-1-7-16,2 0-17 15,4-1-32-15,2-4-5 16,25-4 1-16,10-4-30 15,5-3 35-15,0 0 21 16,-5-6 41-16,-1-10 6 16,-6-7 66-16,3-4 28 15,-8-3-14-15,-8-4 8 16,-7-2 21-16,-10 1-12 16,0 5-47-16,0 7-19 15,-5 12-26-15,4 7-11 0,-5 4-8 16,1 0-57-16,-4 21-24 15,-4 11 88-15,0 7 0 16,0 4 1-16,6-2 0 16,7-4 0-16,3-7 0 15,17-5 0-15,-1-6 0 16,-6-7 2-16,-5-5 1 16,-4-2-3-16,-2-5 2 15,-2 0 1-15,0 0 37 16,-7 0 13-16,-22 0-34 15,-11 0-19-15,-7 10-19 16,-5 7-54-16,0 0-73 16,6-3-102-16</inkml:trace>
  <inkml:trace contextRef="#ctx0" brushRef="#br0" timeOffset="54345.93">19689 5150 205 0,'0'0'20'16,"0"0"-13"-16,0 0-7 0,0 0 15 15,0 0 21-15,0 0 24 16,-15 49-22-16,15-32-5 16,0 0-2-16,0 4 3 15,0-1-7-15,8 3-15 16,4-3-5-16,2-1-4 15,5-3 3-15,1-7-6 16,7-4-7-16,1-5-7 16,4 0-1-16,-2-14-9 15,-6-3 3-15,-4-5 21 16,-6-3 16-16,-8-2 22 16,-6 1 13-16,0-2 21 15,-11 0-35-15,-10 2-1 16,-4 5-14-16,1 5-5 0,3 7-4 15,2 9-13-15,1 0-9 16,3 11-68-16,0 14-3 16,5 3-13-16,10-3-77 15</inkml:trace>
  <inkml:trace contextRef="#ctx0" brushRef="#br0" timeOffset="54497.84">19770 5229 495 0,'0'0'107'0,"0"0"10"15,0 0-65-15,0 0-52 0,0 0-161 16,0 0 36 0,-13 50-257-16</inkml:trace>
  <inkml:trace contextRef="#ctx0" brushRef="#br0" timeOffset="54962.51">19002 5685 324 0,'0'0'47'0,"0"0"-5"16,0 0-34-16,0 0-8 15,0 0 38-15,119 15 22 16,-35-8 1-16,24-2-5 0,22-2-25 16,22-3-2-1,10 0-10-15,3 0-15 16,-6 0 2-16,-20 0-6 0,-21-5-8 16,-25 2-5-16,-28 0 5 15,-23 1 4-15,-21 0 4 16,-14 1 1-16,-7-1-1 15,0 0 0-15,-28 0-4 16,-20 2-99-16,-14 0 10 16,-16 0-95-16</inkml:trace>
  <inkml:trace contextRef="#ctx0" brushRef="#br0" timeOffset="55195.25">19273 5752 433 0,'0'0'8'0,"0"0"-7"16,0 0 10-16,101 25 8 16,-53-18 3-16,16-2 9 15,15 2-10-15,17-4 15 16,16 2-22-16,10-1-8 15,11-1-6-15,-1-1-50 16,-9-2-17-16,-14 0-118 16</inkml:trace>
  <inkml:trace contextRef="#ctx0" brushRef="#br0" timeOffset="55378.42">20635 5777 596 0,'0'0'89'0,"0"0"36"16,0 0-84-16,0 0-41 15,0 0-25-15,0 0-83 16,6 2-15-16,9 1-3 16</inkml:trace>
  <inkml:trace contextRef="#ctx0" brushRef="#br0" timeOffset="58509.93">18232 6116 421 0,'0'0'132'16,"0"0"-15"-16,0 0-62 15,0 0-16-15,0 0 25 16,0 0-9-16,0-34-17 16,0 34-22-16,0 0-15 15,0 0-1-15,0 0-6 0,0 7-7 16,0 15 6-1,0 13 5-15,0 7 2 0,0 8 0 16,0 1 1-16,-8-4-1 16,-2-4 0-16,0-5-12 15,-2-6-17-15,3-7 3 16,1-4-25-16,2-7-52 16,6-10-56-16,0-4-175 15</inkml:trace>
  <inkml:trace contextRef="#ctx0" brushRef="#br0" timeOffset="58843.32">18408 6272 551 0,'0'0'150'16,"0"0"-150"-16,0 0-12 15,0 0 11-15,0 0 1 16,-2 95-3-16,2-68 3 15,18-4 1-15,8-3-1 16,6-7 1-16,9-10 5 16,4-3 2-16,2-8 3 15,-5-17 0-15,-11-1 15 16,-8-4 29-16,-13 2 2 16,-10-1-43-16,0 0 7 15,-33 3-21-15,-10 3 0 16,-9 4-2-16,12 8 4 15,16 7-2-15,12 4 0 16,12 3-67-16,0 19 14 0,0 7-6 16,16-1-34-16,11-9-231 15</inkml:trace>
  <inkml:trace contextRef="#ctx0" brushRef="#br0" timeOffset="59028.39">18867 6127 863 0,'0'0'15'0,"0"0"-15"16,0 0-21-16,0 0-18 16,90 16-30-16,-54-2-25 15,1-6-114 1,1-8-227-16</inkml:trace>
  <inkml:trace contextRef="#ctx0" brushRef="#br0" timeOffset="59241.68">19173 5992 804 0,'0'0'107'0,"0"0"-27"15,0 0-80-15,0 0-11 0,0 0 4 16,-22 114 6-16,20-46-1 15,2 4 1-15,0-4-2 16,0-4-9-16,3-8-22 16,12-6-3-16,2-11-36 15,2-9-73-15,0-13-20 16,1-13-126-16</inkml:trace>
  <inkml:trace contextRef="#ctx0" brushRef="#br0" timeOffset="59389.18">19341 6517 696 0,'0'0'129'0,"0"0"6"16,0 0-73-16,0 0-30 15,0 0-32-15,0 0-2 0,8-25-28 16,-6 25-34-16,1 0-22 16,-1 1-71-16,0-1-183 15</inkml:trace>
  <inkml:trace contextRef="#ctx0" brushRef="#br0" timeOffset="82470.08">18251 6959 19 0,'0'0'18'0,"0"0"45"16,0 0 51-16,0 0-4 0,0 0 21 16,0 0 9-1,0 0-73-15,0 0-3 0,-13-6 6 16,10 0-36-16,0 1 0 16,1 2-23-16,-1 0-8 15,2 3-3-15,1 0 2 16,-2-2-4-16,2 2 4 15,0 0 0-15,0 0-2 16,0 0-1-16,0 0 1 16,6-3-2-16,18 0-11 15,14-1 6-15,14 0 8 16,0 3-1-16,0 1 0 16,-7 0 0-16,-8 0-6 0,-7 8-8 15,-9 10 3 1,-6 4-6-16,-9 5-3 0,-6 3 7 15,-5 0 10-15,-24 5 2 16,-10-1-1-16,-6-1 0 16,0-4-5-16,5-4-2 15,3-3-6-15,14-5 8 16,6-3 3-16,9-2 0 16,6-1-14-16,2-1-17 15,5-4-49-15,26-6 44 16,13 0 28-16,18-3-56 15,7-18-35-15,1 0 11 16,-8-1 63-16,-11 0 29 16,-15 2 76-16,-9 5 1 15,-14 2 0-15,-5 5-9 0,-4 3 19 16,-4 2-49-16,0 3-16 16,0 0-22-16,0 0-57 15,0 7-15-15,3 7 72 16,8 4 1-16,2 1 0 15,10-2 3-15,6-1-4 16,6-3 0-16,2-8-15 16,-3-5-16-16,-4 0-1 15,-10-4 11-15,-7-10 19 16,-6-5 2-16,-5-3 10 16,-2-3 3-16,-3-3 25 15,-19-3-12-15,-11 2 4 16,-2 4 32-16,1 4-28 15,9 12-18-15,7 9-16 0,10 0 0 16,7 6-46-16,1 16-16 16,7 5-3-16,20-1-39 15,9-9-184-15</inkml:trace>
  <inkml:trace contextRef="#ctx0" brushRef="#br0" timeOffset="82674.58">19200 7042 824 0,'0'0'12'16,"0"0"22"-16,0 0-34 15,0 0-107-15,0 0 30 16,0 0 6-16,72 25-56 15,-49-21-78-15</inkml:trace>
  <inkml:trace contextRef="#ctx0" brushRef="#br0" timeOffset="82918.44">19564 6818 793 0,'0'0'85'0,"0"0"-47"16,0 0-38-16,0 0-15 16,0 0 11-16,0 102 4 15,0-44 0-15,-3 2 1 16,-3 2 0-16,-3 1-1 16,6-5-43-16,3-4-1 15,0-10-49-15,0-10-22 16,0-13-83-16</inkml:trace>
  <inkml:trace contextRef="#ctx0" brushRef="#br0" timeOffset="83100.98">19808 7311 836 0,'0'0'93'15,"0"0"3"-15,0 0-46 16,0 0-26-16,0 0-20 15,0 0-4-15,4-12-33 16,-4 12-41-16,0 12-62 16,0 1 20-16,0-9-139 15</inkml:trace>
  <inkml:trace contextRef="#ctx0" brushRef="#br0" timeOffset="88577.44">18384 7830 16 0,'0'0'90'15,"0"0"-3"-15,0 0-51 16,0 0 39-16,0 0-8 16,0 0 29-16,0 0-25 15,-30-31-42-15,28 27 12 16,0 1-15-16,2 3-17 16,-2-2-1-16,2 2-6 15,0 0 3-15,0 0 3 16,0 0 0-16,0 0-3 15,0 0 3-15,0 0 0 16,0 0 3-16,0 0-2 16,0 0-2-16,0 0-2 0,0 0-2 15,0 0 8-15,0 0 1 16,0 0 2-16,0 0-4 16,0 0-2-16,0 0-7 15,0 0-1-15,0 0 0 16,0 0 0-16,0 0-1 15,0 0 0-15,0 0-3 16,0 0-1-16,0 0-7 16,0 0-6-16,0 0 0 15,0 0 7-15,0 0 6 16,0 0 5-16,0 0 0 16,0 0 1-16,0 0 1 0,0 0 0 15,0 0 1 1,0 0 2-16,0 0-4 15,0 0-2-15,0 0 1 0,0 0 0 16,0 0-2-16,0 0 1 16,0 0-2-16,0 0-5 15,0 0-1-15,0 0 3 16,0 0 6-16,0 0 1 16,0 0-1-16,0 0 1 15,0 0-1-15,0 0 6 16,0 0-6-16,0 0-2 15,0 0-21-15,0 0-135 16,8 2 86-16,3 2-30 0,0-4-205 16</inkml:trace>
  <inkml:trace contextRef="#ctx0" brushRef="#br0" timeOffset="89844.36">18359 7817 87 0,'0'0'112'0,"0"0"8"15,0 0-7-15,0 0-1 16,0 0-25-16,0 0-47 16,-14-14 20-16,14 14-27 0,0 0-22 15,0-1-9-15,0-1-2 16,2-2 16-16,16-2-16 15,9-1-16-15,3 2-4 16,0 2 11-16,-5 0 3 16,-9 2 6-16,-4 1-6 15,-6 0-15-15,-3 0-6 16,-3 0-23-16,0 0-9 16,0 0 21-16,0 4 13 15,-3 2 7-15,-6-1 18 16,0 2 0-16,-2 0 0 15,6 3 0-15,3 1 0 16,2 1-3-16,0 5 2 16,0 0 1-16,12-1-1 15,3 0 1-15,3 0 0 0,-5 0 1 16,3-2 0-16,-4 3 9 16,-1 0-6-16,-1 2 0 15,-5-2-2-15,-4 3-1 16,-1-2 4-16,0-3-1 15,0 1-4-15,-6-3 2 16,-4-3 2-16,-1 0 0 16,2-3 0-16,-1-7 2 15,0 0 10-15,-2 0 31 16,-2 0-4-16,5 0-21 16,5-7-16-16,4 0-6 15,0-3-31-15,27-5-88 16,11 0-13-16,9 1 20 0,1 1 31 15,-4 2 81-15,-7 1 18 16,-8 0 3-16,-11 1 11 16,-7 4 25-16,-6 1 57 15,-3 2 0-15,-2 1-3 16,0 1-27-16,0 0-43 16,0 0-41-16,0 0-9 15,0 9-6-15,0 11 12 16,5 2 6-16,5 0-3 15,4-1 0-15,5-5-4 16,3-5-23-16,2-6 7 16,1-5 15-16,-2 0 5 0,-3-10 6 15,1-10-2-15,-6-6 3 16,-3-6 4-16,-11-3 10 16,-1-2-3-16,-14 2 9 15,-13 5-16-15,3 8-7 16,7 12-1-16,10 6-2 15,5 4-1-15,2 1-49 16,0 17-60-16,17 10 77 16,14 4-37-16,9-9-114 15</inkml:trace>
  <inkml:trace contextRef="#ctx0" brushRef="#br0" timeOffset="90017.3">19159 7923 772 0,'0'0'63'0,"0"0"35"15,0 0-85-15,0 0-13 16,0 0-85-16,0 0 36 16,0 0-79-16,116 30-35 15,-75-30-167-15</inkml:trace>
  <inkml:trace contextRef="#ctx0" brushRef="#br0" timeOffset="90262.36">19443 7721 700 0,'0'0'110'16,"0"0"-2"-16,0 0-62 15,0 0-46-15,0 0-15 16,0 0 9-16,12 86 3 15,-2-26 3-15,-4 9 0 16,-6 3 0-16,0 2-2 16,0-7-5-16,-4-5-17 15,-2-7-24-15,1-8-19 16,5-9-47-16,0-13-28 0,2-12-120 16</inkml:trace>
  <inkml:trace contextRef="#ctx0" brushRef="#br0" timeOffset="90415.21">19730 8310 789 0,'0'0'110'0,"0"0"-13"16,0 0-61-16,0 0-26 16,0 0-10-16,0 0-68 15,0-20-43-15,0 37 42 16,-3-3-70-16,-3-10-129 15</inkml:trace>
  <inkml:trace contextRef="#ctx0" brushRef="#br0" timeOffset="91049.84">19358 8210 70 0,'0'0'25'0,"0"0"-25"15,0 0-1-15</inkml:trace>
  <inkml:trace contextRef="#ctx0" brushRef="#br0" timeOffset="92292.79">18646 8601 195 0,'0'0'80'15,"0"0"5"-15,0 0 7 16,0 0-42-16,0 0-5 16,0 0 1-16,-4 0-12 0,4 0-18 15,0 0-14-15,13 0 6 16,13 3-8-16,11 5 2 15,11 0-2-15,16 1 1 16,15-1-1-16,12-2 7 16,3 0-6-16,1-1-2 15,-9 0-14-15,-1-1-1 16,-11-3 4-16,-16 0 2 16,-23 0-21-16,-23-1 24 15,-12 5-3-15,-42 0-65 16,-20-2-82-16</inkml:trace>
  <inkml:trace contextRef="#ctx0" brushRef="#br0" timeOffset="92725.56">18666 8886 392 0,'0'0'93'16,"0"0"-64"-16,0 0-25 15,0 0 14-15,0 0 29 16,112 0 9-16,-62 5-24 16,13 2-13-16,13-2 3 15,9 2-13-15,5-2-5 16,2-1-3-16,-1 0-2 15,-6 0-6-15,-12-1-24 16,-19-1-7-16,-20 2-31 16,-20 2-15-16,-14-1-86 0,-26 1-69 15</inkml:trace>
  <inkml:trace contextRef="#ctx0" brushRef="#br0" timeOffset="93142.22">18712 9281 286 0,'0'0'103'0,"0"0"-53"16,0 0-14-16,0 0-16 16,0 0 17-16,0 0 0 15,80 24 3-15,-24-18-17 16,18-1-5-16,11-2-6 16,2 0 0-16,4-1-11 15,-4-2 1-15,-8 0 0 16,-11 0-3-16,-13 0 1 15,-16 0 0-15,-15 0-3 16,-12 0-1-16,-5 0-2 0,-7-2 6 16,0-4 6-1,0-3-6-15,-10 1-15 0,-5 2-16 16,0 3-6-16,2 3-25 16,2 0-68-16,2 0-118 15</inkml:trace>
  <inkml:trace contextRef="#ctx0" brushRef="#br0" timeOffset="106877.97">9623 5886 305 0,'0'0'63'16,"0"0"16"-16,0 0-8 16,0 0-36-16,0 0 67 15,0 0-95-15,0 0-3 16,0 0 32-16,-19-68 0 15,19 66-17-15,-1-1 3 16,1 3-6-16,0 0-6 16,0 0-6-16,0 0-4 15,0 0-18-15,0 22-84 16,0 14 92-16,8 13 8 0,-2 17 2 16,-3 7 1-1,-3 3 0-15,0 1-1 0,0-7 0 16,-12-4 1-16,4-6 1 15,-2-9-2-15,-2-5 0 16,7-9 0-16,-1-9 2 16,1-8-4-16,0-6 2 15,3 0-17-15,-1-4-56 16,-1-7-47-16,2-3-218 16</inkml:trace>
  <inkml:trace contextRef="#ctx0" brushRef="#br0" timeOffset="107460.47">9600 5788 279 0,'0'0'129'0,"0"0"-104"16,0 0 21-16,0 0-38 15,0 0-3-15,116-25 5 16,-32 25 13-16,20 0 7 0,28 0 12 16,20 0 3-1,24 8-27-15,19 3-12 0,18-2-3 16,9 1-3-16,4 2 0 16,-13-4-2-16,-16-1-3 15,-21-3-7-15,-28 0 1 16,-29-2 7-16,-34-1 4 15,-33 2-3-15,-31 2 3 16,-21 7-86-16,-29 0-107 16,-34 0-28-16</inkml:trace>
  <inkml:trace contextRef="#ctx0" brushRef="#br0" timeOffset="108129.18">9706 6650 351 0,'0'0'41'16,"0"0"-29"-16,0 0-9 0,0 0 10 15,0 0 7-15,0 0-15 16,43 0 4-16,2 0 33 15,22 2 1-15,21-2 4 16,28 0-3-16,24 0-11 16,29 0-15-16,28 0-10 15,12 0-7-15,-2 0 2 16,-7 0-2-16,-22 2-1 16,-28 1-7-16,-20-2 0 15,-23 1 0-15,-26-2-4 16,-18 0 7-16,-19 0 2 15,-18 0 4-15,-16 0-2 16,-9 0 2-16,-1 0 7 16,0 0 3-16,0 0-12 15,-10-2-6-15,-10 2-24 0,-3 0-1 16,-5 0-56-16,4 7-4 16,4-1-84-16</inkml:trace>
  <inkml:trace contextRef="#ctx0" brushRef="#br0" timeOffset="108643.19">12242 5945 534 0,'0'0'39'16,"0"0"66"-16,-30-79-33 0,26 62-9 15,2 9-39-15,2 3 11 16,-3 5-25-16,3 0-10 16,0 0-18-16,0 16-11 15,0 15 25-15,0 18 4 16,0 16 0-16,0 11 2 15,-1 8 0-15,-18 3 1 16,-6-3-3-16,-2-3 1 16,5-11-1-16,8-12-18 15,7-14-22-15,7-11 15 16,0-12-16-16,0-7 8 16,0-5-50-16,9-9-34 0,1 0-76 15</inkml:trace>
  <inkml:trace contextRef="#ctx0" brushRef="#br0" timeOffset="108819.02">12003 6570 722 0,'0'0'67'15,"0"0"-2"-15,0 0-55 16,0 0-10-16,0 0-33 15,0 0-114-15,14 18 98 16,-1-9-123-16,-9-9-291 16</inkml:trace>
  <inkml:trace contextRef="#ctx0" brushRef="#br0" timeOffset="109908.74">9968 5968 600 0,'0'0'99'0,"0"0"6"15,0 0-36-15,0 0-69 16,0 0-31-16,0 0 8 15,1 65 23-15,-1-3 0 16,-2 11 1-16,-8 3 0 16,-4-4 0-16,-1-9 2 15,3-14-3-15,5-13 0 0,2-14 0 16,4-13 1-16,1-8-1 16,0-1 9-16,0-22 31 15,6-20-40-15,7-16-32 16,2-12 2-16,-6-5 2 15,-6 0 19-15,-1 3 9 16,-2 10 1-16,0 8-1 16,0 13-12-16,4 10-12 15,9 9-9-15,3 10 31 16,4 11 0-16,1 1 1 16,0 19-3-16,2 15 0 15,0 5 1-15,-5 5-1 0,-6 2 3 16,-7-5 1-16,-5-3-1 15,0-9 1-15,-5-4 0 16,-14-8 0-16,-6-5 0 16,-10-3 0-16,-5-4 0 15,-6-5 0-15,1 0 0 16,2 0 1-16,11 0-1 16,11-1-6-16,14 1-6 15,7 0-94-15,7 0-169 16,29 0 190-16</inkml:trace>
  <inkml:trace contextRef="#ctx0" brushRef="#br0" timeOffset="110610.59">10348 6171 263 0,'0'0'164'0,"0"0"24"16,0 0-153-16,0 0-35 16,0 0-21-16,0 0 21 15,-25 109 9-15,0-62 6 16,6-4-8-16,5-9-3 15,9-8-1-15,5-11 0 16,0-10-2-16,0-5 2 16,0 0 4-16,20-13 56 15,9-15-63-15,5-11-7 0,0-3-79 16,-5 1-89 0,-7 3 52-16,-4 7 123 0,-6 11 109 15,-6 7-49-15,-3 7 17 16,-3 6 6-16,0 0-83 15,0 3-7-15,0 17 7 16,0 7 6-16,-3 7 25 16,0 2-16-16,3-2-4 15,0-3-8-15,0-6 3 16,0-5 0-16,16-9-2 16,1-6 4-16,3-5 25 15,7-5 7-15,3-18-6 16,3-8-28-16,-6-7 2 15,-12-1-8-15,-14-1-7 16,-2-1-4-16,-33 2-15 16,-4 5 1-16,5 8 11 0,9 7 14 15,15 8 5-15,8 8-2 16,1 3-3-16,7 0-22 16,23 0-17-16,15 0 37 15,7 0 2-15,-1 3 0 16,-9 0 0-16,-11 2 1 15,-7 0 2-15,-9-1 0 16,-3 3 2-16,-5 3 6 16,-5 9-11-16,-2 12 0 15,-2 13 0-15,-19 12 22 16,-1 12 1-16,-2 5-9 0,3 4-1 16,5-9 1-1,2-10-6-15,7-17-7 0,1-19 1 16,6-10-1-16,0-10 2 15,0-2 0-15,0-2 39 16,0-22 45-16,0-10-87 16,4-3-20-16,4-1-44 15,0 6-19-15,8 3-126 16,0 0-371-16</inkml:trace>
  <inkml:trace contextRef="#ctx0" brushRef="#br0" timeOffset="110925.47">11110 6330 528 0,'0'0'104'0,"0"0"-35"16,0 0-48-16,0 0 21 15,0 0-2-15,0 0-15 16,64-84-14-16,-57 70 1 15,-7-1 5-15,0 0-14 16,-1 4-3-16,-17 3-8 16,-4 7-20-16,-1 1 8 15,-4 11-25-15,2 14 30 16,3 9-2-16,12 7-6 16,10 4 3-16,0 1-3 0,27-10-18 15,23-11-60-15,23-13-34 16,9-12-99-16</inkml:trace>
  <inkml:trace contextRef="#ctx0" brushRef="#br0" timeOffset="111307.06">11525 6212 491 0,'0'0'204'0,"0"0"-57"15,0 0-143-15,0 0-4 16,0 0 0-16,-95 76-6 15,85-36 5-15,7 2 1 16,3-6-4-16,1-3 4 16,20-11 5-16,11-12-5 15,9-10 2-15,12-7-2 0,6-21 0 16,4-9-8-16,-4-5-17 16,-9-1 7-16,-14 3 18 15,-17-2 5-15,-19 5 8 16,0-1 14-16,-16 4-1 15,-4 7 13-15,7 10 9 16,7 11 0-16,3 6-48 16,0 9-4-16,-3 25-62 15,-5 15 66-15,1 11 1 16,-2 4 0-16,2 0 0 16,7-6-1-16,3-10-4 15,0-9-19-15,7-9-7 0,9-12-6 16,5-11-38-16,5-7-62 15,2-16-68-15</inkml:trace>
  <inkml:trace contextRef="#ctx0" brushRef="#br0" timeOffset="111458.72">11854 6222 733 0,'0'0'47'15,"0"0"1"-15,100-31-47 16,-50 28 0-16,7 1-1 15,-2 2-1-15,-8 0-1 0,-7 0-7 16,-12 0-87 0,-11 0-85-16,-17-10-318 0</inkml:trace>
  <inkml:trace contextRef="#ctx0" brushRef="#br0" timeOffset="111789.61">10699 5877 486 0,'0'0'9'0,"0"0"-9"15,0 0-1-15,0 0-13 16,0 0-72-16,77 72-128 15</inkml:trace>
  <inkml:trace contextRef="#ctx0" brushRef="#br0" timeOffset="112822.39">10274 6124 231 0,'0'0'61'0,"0"0"-42"16,0 0-13-16,0 0-3 15,0 0 33-15,0 0-8 16,-46 0-27-16,46 3-1 15,0 5 0-15,7 5 42 16,4 7 13-16,1 7-19 0,1 5-7 16,-5 4-4-1,-1 5-16-15,-5 2-5 0,-2-3-4 16,0-2 4-16,0-7 8 16,0-9-3-16,0-9-4 15,0-6 3-15,0-5 4 16,0-2 35-16,0 0 81 15,0-14-38-15,0-15-83 16,2-9-7-16,9-6 0 16,-3-4 4-16,-1-1-3 15,0 3 2-15,1 2-3 16,4 5-2-16,4 8-4 16,5 8-35-16,6 4-29 15,1 8-14-15,1 6 9 0,-2 5 4 16,-6 0 19-16,-2 7-19 15,-9 12-63-15,-9 2-53 16</inkml:trace>
  <inkml:trace contextRef="#ctx0" brushRef="#br0" timeOffset="113587.65">10877 6767 469 0,'0'0'65'0,"0"0"51"16,0 0-50-16,0 0 3 16,0 0-29-16,0 0 0 15,3-39-8-15,-3 39-32 0,0 4-1 16,1 24-18-16,1 20 12 15,-2 19 7-15,0 15 0 16,0 1 0-16,-3 3-74 16,-16-9-51-16,0-15-106 15</inkml:trace>
  <inkml:trace contextRef="#ctx0" brushRef="#br0" timeOffset="114653.5">7294 7271 69 0,'0'0'78'0,"0"0"25"16,0 0 3-16,0 0-14 15,0 0-12-15,0 0-16 16,-79-25-1-16,79 25-34 16,0 0-29-16,9 0-6 15,21 0 6-15,22 0 3 16,21 6 0-16,18 7-2 16,23 4 1-16,11 0-2 15,27 3-1-15,19 1-3 16,26-1-15-16,18 0-7 15,21 0 16-15,14-3-9 16,13 2 8-16,17-3-4 16,11-1 14-16,12 1 1 0,17 1 7 15,9 0 2-15,12 2-6 16,5 1-3-16,6 0-1 16,-2 0-22-16,-6 2-7 15,-6-2 6-15,-15-1 2 16,-21-5 21-16,-17 0 1 15,-32-4 4-15,-36-3 29 16,-32-3 35-16,-34-3-40 16,-35-1 18-16,-32 0-32 15,-32 0 4-15,-26 0-6 16,-15-4 7-16,-11 1 13 16,0 2-32-16,-28 1-26 0,-32 0-166 15,-28 0-71 1</inkml:trace>
  <inkml:trace contextRef="#ctx0" brushRef="#br0" timeOffset="115852.6">7021 7433 304 0,'0'0'116'16,"0"0"-2"-16,0 0-4 16,-6-88-4-16,3 71-53 15,2 2-5-15,-1 7-9 16,2 5-26-16,0 3-3 0,0 0-10 16,0 17-16-1,9 24-13-15,8 21 27 0,0 17 2 16,-6 12-3-16,-5 3 2 15,-6-2-14-15,0-3-40 16,0-11-11-16,0-8-5 16,0-17-53-16,0-21-174 15</inkml:trace>
  <inkml:trace contextRef="#ctx0" brushRef="#br0" timeOffset="116418.77">5386 8088 53 0,'0'0'229'16,"112"7"-180"-16,-25-1-3 15,38 4-7-15,27 0 5 16,27 2-1-16,23-1-22 15,12 1-14-15,11-3 0 16,7-6-5-16,-7 2 2 16,-13-4-1-16,-23-1-2 15,-29 0 0-15,-30 0 13 0,-31-1 11 16,-39-7 16-16,-29 6-4 16,-22-1 6-16,-9 3-30 15,-34 0-13-15,-32 3-203 16,-36-1-148-16</inkml:trace>
  <inkml:trace contextRef="#ctx0" brushRef="#br0" timeOffset="117318.48">5340 8120 376 0,'0'0'67'16,"0"0"58"-16,0 0-16 15,0 0-23-15,0 0-22 0,0 0-43 16,-12-66-21 0,12 77-9-16,0 22-9 0,2 17 17 15,5 18 1 1,-3 16-1-16,-4 8 1 0,0-1-1 15,-13-4-9-15,-11-13-36 16,-2-8 10-16,0-13-2 16,5-12 13-16,5-14 4 15,10-8 13-15,4-11 2 16,2-3 2-16,0-5 1 16,11 0 3-16,23 0 11 15,14 0-6-15,10-6-3 16,17-3-2-16,14 4 6 15,18 2 11-15,17 3-9 16,19 0-1-16,8 0-2 16,10 4 1-16,2 9 2 0,2-1-2 15,1-1-4-15,-1-2-2 16,0-7 0-16,-4 0 0 16,-15-2 2-16,-18 0-1 15,-19 0 0-15,-21 0 7 16,-19 0 3-16,-14 0-8 15,-18 0-2-15,-13 0 0 16,-8 1-1-16,-7-1 1 16,-7 0 3-16,-2 0-4 15,0 0 1-15,0 0 0 16,0 0-1-16,0 0 5 16,0 0 14-16,0 0 9 0,0-8-28 15,0 2-8-15,0 0-28 16,0 1-1-16,9-3-8 15,4 2-55-15,7-6-41 16,0-3-84-16</inkml:trace>
  <inkml:trace contextRef="#ctx0" brushRef="#br0" timeOffset="117617.57">7915 8252 662 0,'0'0'130'15,"0"0"-36"-15,-8-75-40 16,8 69-36-16,0 5-17 16,0 1-1-16,0 0-13 15,0 24-15-15,0 18 27 16,8 18 0-16,-7 13 1 15,-1 5 0-15,0-1-1 16,-6-8-1-16,-6-6 1 16,0-12-13-16,2-8-13 15,1-8-16-15,-7-9-29 16,2-9-55-16,-5-17-191 16</inkml:trace>
  <inkml:trace contextRef="#ctx0" brushRef="#br0" timeOffset="118183.39">5486 8279 665 0,'0'0'23'0,"0"0"-23"15,0 0-63-15,0 0 60 16,-6 73 3-16,6-33 0 16,0 4 0-16,0 2 1 15,0 0 1-15,0-6-2 16,0-5-96-16,0-14-64 15,0-13-103-15</inkml:trace>
  <inkml:trace contextRef="#ctx0" brushRef="#br0" timeOffset="118483.43">5528 8186 696 0,'0'0'13'0,"0"0"4"15,0 0-17-15,0 0 0 16,84 13-1-16,-37 16 1 16,-2 6 0-16,0 5 0 15,-8 6 0-15,-7 0 0 0,-5-2-1 16,-10-1 0 0,-9-7-3-16,-6-6-27 0,0-7 0 15,-16-8 6 1,-17-5 24-16,-9-3 0 0,-7-7-8 15,1 0 9-15,5 0 4 16,9-10 3-16,9 2 3 16,14 4 5-16,11 4-15 15,0 0-165-15,19 0-161 16</inkml:trace>
  <inkml:trace contextRef="#ctx0" brushRef="#br0" timeOffset="119898.58">6067 8571 511 0,'0'0'86'16,"0"0"-34"-16,0 0-29 16,0 0 4-16,0 0-14 15,0 0-7-15,56-38 2 16,-41 22 5-16,-1-1 17 15,-5-2 6-15,-8 0 2 16,-1 1 0-16,-1 4-25 16,-19 4-13-16,-8 9-10 15,-5 1-5-15,0 5-6 16,8 15 2-16,4 6-5 0,14 3-4 16,6 3 15-16,1 1-3 15,11 1 0-15,19-5 6 16,6-7-22-16,8-12 13 15,7-10 12-15,1-3 7 16,3-23 0-16,-2-8-1 16,-4-5-5-16,-8-2-9 15,-10-2 14-15,-12 2 1 16,-9 6 5-16,-9 9 18 16,-1 10 3-16,0 8 28 15,0 8-10-15,0 0-44 16,0 14-32-16,4 15 29 15,-3 9 2-15,1 7-1 16,-2 5-1-16,0-2 1 0,0-7 2 16,0-10 2-16,0-11 0 15,0-9-1-15,0-7 0 16,0-3 0-16,0-1 2 16,-2 0 15-16,-5-5 25 15,-5-13-43-15,1-6-23 16,1-2-15-16,7 2-1 15,3 2-11-15,7 2-12 16,17 6-19-16,7-1 5 16,1 3 76-16,-4-1 0 15,-5 0 39-15,-4 4 24 16,-5 1 20-16,-6 1 13 16,-3 5-19-16,-4 2-37 0,2 0-40 15,2 9-29-15,1 8 20 16,1 7 7-16,-1 0-6 15,3 5-1-15,6-4-3 16,9-4-11-16,13-7-17 16,11-9-4-16,9-5-1 15,1-3-30-15,-6-20 23 16,-9-6 11-16,-10-5 41 16,-8-2 0-16,-11 3 41 15,-11 1 46-15,-3 4 36 16,-9 7-47-16,-3 6-16 15,0 9-11-15,8 4-30 0,-1 2-19 16,-4 8-34 0,-3 17 17-16,-2 8 16 15,6 1-4-15,3 0-8 0,4-5-6 16,1-9-19-16,3-9 13 16,16-8 18-16,8-3 7 15,0 0 10-15,-5-13-2 16,-7-1-6-16,-5 2 32 15,-9 2 10-15,-1 6-8 16,0 2-12-16,0 2-21 16,0 0-3-16,0 19-27 15,0 15 15-15,-5 12 11 16,0 9-3-16,1 3 4 16,-2 3 3-16,0-10-3 15,0-10 0-15,-1-15 0 0,4-14 1 16,0-9-1-16,1-3 8 15,-1-6 53-15,-3-20 4 16,0-12-65-16,2-8-18 16,4-3-19-16,6 3 8 15,17 7-19-15,9 6-36 16,7 3 18-16,0 7 28 16,-3 5 38-16,-5 7 19 15,-6 8 9-15,-1 3-5 16,-2 3-20-16,-4 15-3 15,0 4-1-15,-4 5 0 16,-4-3-2-16,-4-2 3 16,-3-5 0-16,0-5 0 0,-3-5-8 15,0-6-8-15,2-1 16 16,1-3 11-16,4-14 7 16,5-7-18-16,2-3-9 15,5 2 8-15,-1 5-9 16,1 4-4-16,-1 9-1 15,-6 5 8-15,-5 2 2 16,-2 0-2-16,1 11-5 16,-6 9 0-16,0 5 9 15,0 0 0-15,0 1 3 16,-11 0 0-16,-1-3 0 16,-4-5-4-16,1-8-99 0,0-10-139 15</inkml:trace>
  <inkml:trace contextRef="#ctx0" brushRef="#br0" timeOffset="120059.74">6681 8229 804 0,'0'0'0'0,"0"0"-82"16,0 0 55-16,0 0 25 15,57 72-85-15,-32-50-47 0,-1-9-189 16</inkml:trace>
  <inkml:trace contextRef="#ctx0" brushRef="#br0" timeOffset="120847.24">10367 7645 328 0,'0'0'94'16,"0"0"-1"-16,0 0 35 15,0-78-52-15,0 64 11 16,-2 6-22-16,1 6-23 16,1 2-37-16,0 0-5 15,0 3-12-15,0 23-13 16,0 16 24-16,0 18-1 15,0 18 1-15,0 10-5 16,-11 5-18-16,-11-3-48 0,0-9-43 16,-1-24-82-16,2-19-266 15</inkml:trace>
  <inkml:trace contextRef="#ctx0" brushRef="#br0" timeOffset="121346.69">8948 8211 395 0,'0'0'103'15,"0"0"-11"-15,0 0-27 16,0 0-38-16,0 0-21 15,0 0 1-15,55-17 0 16,7 17-6-16,29 0 4 16,34 0 17-16,42-1 4 0,33-1-6 15,29 2 6-15,7 0-10 16,9 0 2-16,-14 3-14 16,-13 7-2-16,-17-1-2 15,-28-1 2-15,-24-1-2 16,-30-2 1-16,-33-2 1 15,-26-1-2-15,-34 0-2 16,-16 1-12-16,-10 4-72 16,-29 9-106-16,-43-2 133 15,-40-5-322-15</inkml:trace>
  <inkml:trace contextRef="#ctx0" brushRef="#br0" timeOffset="122203.68">8991 8238 463 0,'0'0'61'15,"0"0"108"-15,0 0-68 16,0 0-44-16,0 0-37 16,0 0-20-16,5-10-37 15,2 54 34-15,4 17-1 16,1 11 4-16,-3 5 0 16,-3-2 0-16,-3-6-1 15,1-5-19-15,-3-10-15 16,1-7 11-16,3-10-5 15,1-7 10-15,10-8 1 16,2-8 1-16,15-5-11 0,8-2 6 16,12-6 15-16,15-1-4 15,14 0-5-15,18 0 12 16,14 0 4-16,20-1 0 16,6 1 5-16,18 0 7 15,5 0 11-15,5 4 0 16,10 5-12-16,-1 3 2 15,-2-3-9-15,-15 0 0 16,-17-5-2-16,-23-2-2 16,-24-2 5-16,-23 0-4 15,-22 0 7-15,-23 0 47 16,-17 0-6-16,-8 0-44 16,-3 0-4-16,0 0-1 0,0 0-8 15,0 0 8-15,0 0 0 16,0-2 0-16,-5 2-5 15,-4 0-27-15,-2 0-17 16,0 0-73-16,2 2-10 16,3-2-156-16</inkml:trace>
  <inkml:trace contextRef="#ctx0" brushRef="#br0" timeOffset="122562.49">11636 8430 558 0,'0'0'27'0,"-24"-89"90"15,20 54-14-15,1 9-44 16,1 9-30-16,2 7-16 15,0 6-1-15,0 2 3 16,-1 2-9-16,-2 0-6 16,-5 18-19-16,-4 18 4 0,-8 19 15 15,-6 11 0 1,-3 9-2-16,-4 2 4 16,3-4-2-16,7-5 0 0,8-8-11 15,6-7-12-15,6-12-23 16,2-4-14-16,-4-11-24 15,-3-16-88-15,-6-10-336 16</inkml:trace>
  <inkml:trace contextRef="#ctx0" brushRef="#br0" timeOffset="123845.37">9322 8397 608 0,'0'0'133'0,"0"0"-47"16,0 0-32-16,0 0-42 16,0 0-12-16,0 0-23 15,-36 25 23-15,22 12-1 16,-2 10 1-16,2 4 0 15,5 4-6-15,2-3-36 16,7-5-37-16,0-9-17 0,22-13-9 16,23-14 22-1,12-11 35-15,12-5-17 0,-1-21-11 16,-13-4 76-16,-19-1 26 16,-14 3 133-16,-16 3-14 15,-6 5-22-15,0 3-28 16,0 6-35-16,0 8-31 15,-2 3-29-15,-2 0-22 16,-2 10-51-16,-3 11 71 16,2 8-1-16,2 0 2 15,2 0 0-15,3-6 2 16,0-5-2-16,0-10 0 0,8-7 1 16,12-1 7-1,5-9 8-15,9-17-4 0,0-8-11 16,-4-3-2-16,-9-2-19 15,-11-1-15-15,-10 5-16 16,0 1 2-16,-4 3 10 16,-6 6 40-16,9 3 8 15,1 7-1-15,0 3-1 16,11 2 1-16,13-2-7 16,11-3 0-16,6 1 0 15,-1-3 1-15,0-2 0 16,-9 5 8-16,-6 3 21 15,-6 8 6-15,-6 3-9 16,1 0-18-16,-1 14-9 16,0 12-1-16,-5 12-6 0,-3 9 0 15,-1 9 6-15,-2-2-1 16,-2-1 1-16,0-11-1 16,0-12-9-16,0-13-3 15,0-11 5-15,0-4 9 16,0-2 1-16,0 0 40 15,-3-14 44-15,-14-5-81 16,-5-1-3-16,-2 3 1 16,7 7 18-16,7 6-2 15,1 4-18-15,3 1-21 16,-2 17-8-16,0 5 24 16,6 5-6-16,2 0-3 0,2 0 5 15,15-5 2-15,10-6 2 16,11-10 1-16,7-7 4 15,10 0 5-15,1-21-2 16,-4-5 1-16,-10-5-3 16,-9 1 1-16,-11 1-2 15,-10 3 6-15,-7 7 15 16,-5 4 12-16,0 5-4 16,0 5-10-16,0 5-9 15,0 0-10-15,0 0-35 16,-2 22-30-16,-2 5 64 15,3 5 1-15,1-2-19 16,0-7-55-16,13-7 17 0,8-9-21 16,0-7-54-16,-3-16-241 15</inkml:trace>
  <inkml:trace contextRef="#ctx0" brushRef="#br0" timeOffset="123983.27">10431 8286 870 0,'0'0'37'16,"0"0"-37"-16,0 0-7 16,0 0-132-16,13 75 123 15,-2-14-67-15,-1 0-50 16,0-8-116-16</inkml:trace>
  <inkml:trace contextRef="#ctx0" brushRef="#br0" timeOffset="124477.71">10541 8632 587 0,'0'0'131'16,"0"0"-23"-16,0 0-108 16,0 0-14-16,0 0-51 15,0 0 65-15,12 36 2 16,-1-25-2-16,5-2 0 16,2-4 1-16,1-3 4 15,4-2-2-15,-1 0 1 16,6-9 1-16,-2-4 1 15,0-4-3-15,2 3-3 0,3-1 0 16,-1 6 0 0,6-2 2-16,4 5-2 0,0 1 0 15,7 3-1-15,2 2 1 16,2 0 0-16,-1 0 0 16,-2 0 2-16,-5 0-1 15,-1 4-1-15,-8-4-3 16,-3 0-2-16,-8 0-11 15,-5-14-2-15,-7-5 6 16,-5-1-2-16,-6-2 12 16,0 2 2-16,-10 0 29 15,-9 5-8-15,-1 6 7 16,1 9-10-16,-1 2-18 16,-3 27-14-16,-2 12 7 0,-1 13 3 15,2 5 2-15,4 7 1 16,6-1 0-16,5-5 1 15,6-9-1-15,3-17-3 16,0-7 1-16,15-8-2 16,-5-4-18-16,0-12-135 15,-5-3-241-15</inkml:trace>
  <inkml:trace contextRef="#ctx0" brushRef="#br0" timeOffset="125276.67">13441 7972 81 0,'0'0'264'16,"0"0"-143"-16,21-102-31 0,-10 71-16 15,1 2 5-15,-1 5-28 16,-4 4 14-16,1 6-2 15,-5 6-18-15,-2 4-19 16,-1 4-4-16,0 0-22 16,0 12-20-16,0 19-40 15,0 26 56-15,-1 18 4 16,-20 13-24-16,-7 10-35 16,-4-6-48-16,4-13-64 15,10-24-160-15</inkml:trace>
  <inkml:trace contextRef="#ctx0" brushRef="#br0" timeOffset="125643.19">12291 8487 275 0,'0'0'89'16,"0"0"74"-16,0 0-62 0,0 0-28 16,0 0-48-16,0 0-10 15,43-20 4-15,46 15-12 16,41 2-3-16,32 2 0 15,40 1-4-15,45 0 1 16,18 0-1-16,14 0 2 16,-12 0-1-16,-16 6-1 15,-22 0 1-15,-27 2-1 16,-37 0 5-16,-44 5-5 16,-46-1-33-16,-44-3-138 15,-31-8-159-15</inkml:trace>
  <inkml:trace contextRef="#ctx0" brushRef="#br0" timeOffset="126458.71">12392 8690 535 0,'0'0'54'16,"0"0"60"-16,0 0-19 16,0 0-39-16,0 0-44 15,0 0-12-15,-34-58-32 16,34 82-24-16,0 15 56 15,3 15 1-15,7 8-1 16,4 8 2-16,0 5-2 16,0-5-36-16,4-4-10 15,4-13 22-15,5-13-14 16,11-17 10-16,10-8 18 0,16-8 8 16,15-7-23-1,7 0 2-15,11 0 22 0,10-9 2 16,13 3 6-16,19 6-2 15,20 0-3-15,22 3 0 16,14 11-1-16,0 3-1 16,-1-2 1-16,-14-5 0 15,-20-8 10-15,-21-2 33 16,-26 0 39-16,-29-8-16 16,-23-3-16-16,-22 3-33 15,-20 0-13-15,-11-1-1 16,-8-2 10-16,0 0-14 15,-11 0-6-15,-14 5-62 0,-6 6-22 16,-4 0 5-16,4 14-22 16,1 0-108-16</inkml:trace>
  <inkml:trace contextRef="#ctx0" brushRef="#br0" timeOffset="126775.13">14897 8768 518 0,'0'0'126'0,"0"0"8"16,-12-92-62-16,12 75-7 16,0 5-48-16,0 5-3 15,0 2 1-15,0 2-5 16,0 3-2-16,1 0-8 15,7 11-16-15,2 19 3 16,2 13 10-16,-7 15-3 16,-5 10 3-16,-10 8-8 15,-22 10 6-15,-10 2-2 16,5-6-28-16,4-12-1 16,11-15-52-16,5-18 38 15,7-10-83-15,2-21-68 16</inkml:trace>
  <inkml:trace contextRef="#ctx0" brushRef="#br0" timeOffset="127224.91">12392 8726 360 0,'0'0'141'16,"0"0"-66"-16,0 0 33 15,0 0-40-15,0 0-39 16,2-74 2-16,-2 71-3 16,0 3-18-16,12 0-10 15,19 0-11-15,24 15 11 16,19 2 3-16,17-2-3 0,5 0-8 15,-2-7-38 1,-3-3 14-16,-8-5-24 0,-3 0 1 16,-11-2-50-16,-23-15-40 15</inkml:trace>
  <inkml:trace contextRef="#ctx0" brushRef="#br0" timeOffset="127389.32">12884 8669 524 0,'0'0'3'0,"0"0"-3"16,0 75 4-16,0-34 16 15,0-1-12-15,0 2 10 16,8 1-13-16,0-1 0 16,5-1-5-16,2-9-47 0,6-14-135 15</inkml:trace>
  <inkml:trace contextRef="#ctx0" brushRef="#br0" timeOffset="128113.36">13051 8898 631 0,'0'0'0'16,"0"0"-69"-16,0 0 67 15,0 0 4-15,96 63-4 16,-76-52 4-16,-1-7-1 15,0-4 4-15,5 0 12 0,-1-10 27 16,3-9-35 0,-2-1-4-16,-6-4 0 0,-6 2 2 15,-8-1 42-15,-4 0 3 16,-6 2-33-16,-17 6-16 16,-2 4-3-16,4 8-6 15,5 3-5-15,5 12-61 16,2 15 45-16,1 9 23 15,3 4 1-15,5 4-4 16,0-5-3-16,16-10-31 16,18-10 11-16,11-16 26 15,4-3 1-15,0-17 3 16,-3-10 1-16,-5-6 3 16,-7-1 0-16,-7 4 1 15,-6 3 22-15,-8 7-5 0,-5 10-1 16,-4 5 30-16,-1 5-51 15,-1 4-5-15,-2 16-12 16,0 6 6-16,-5 8 4 16,-14 5 0-16,-4 4 4 15,3-1 2-15,4-9 1 16,6-11 4-16,2-7-4 16,6-9 1-16,0-4-1 15,2-2-11-15,0-3-3 16,0-18-6-16,4-9-154 15,23-8-64-15,15-1 94 16,6-3 96-16,4 1 48 0,-4-2 98 16,-5 1 81-16,-9 1 18 15,-2 4-40-15,-10 9-19 16,-7 9-45-16,-6 9-61 16,-6 6-18-16,0 4-14 15,-3 0-7-15,0 6-49 16,0 21 4-16,0 12 46 15,-3 12-1-15,-16 8 4 16,-4 7-1-16,5-4-4 16,6-11-39-16,5-9-25 15,5-17-9-15,1-14 15 0,-1-10-64 16,2-1-44 0</inkml:trace>
  <inkml:trace contextRef="#ctx0" brushRef="#br0" timeOffset="128319.24">13848 8903 179 0,'0'0'91'16,"0"0"26"-16,0 0-32 15,0 0-26-15,0 0-1 16,91 0-1-16,-75 12-38 16,1 3-7-16,-7 2-8 15,-7 6 1-15,-3 1-5 16,0 1-2-16,0 1-1 15,-1-6-21-15,-5-3-30 0,3-7-38 16,3-10-105 0</inkml:trace>
  <inkml:trace contextRef="#ctx0" brushRef="#br0" timeOffset="128457.93">14073 8705 655 0,'0'0'11'15,"0"0"-11"-15,0 0-90 16,0 0 12-16,0 0-46 16,20 104-31-16</inkml:trace>
  <inkml:trace contextRef="#ctx0" brushRef="#br0" timeOffset="128940.33">14122 8961 487 0,'0'0'237'0,"0"0"-136"16,0 0-91-16,0 0-10 16,0 0-2-16,0 0-9 15,69 15 10-15,-55-5-10 16,0-2-8-16,0 0 3 16,2-3 13-16,-2-1 2 15,-2-3-1-15,-1-1 2 16,6 0 0-16,0-2 4 0,3-8-4 15,2 0 0-15,2 1 0 16,8 1 0-16,10 1 0 16,3 2-4-16,4 0 3 15,-3 1-5-15,0 2 2 16,-2 2-29-16,-6 0-25 16,-5 0 13-16,-17 0 9 15,-7-1 20-15,-7-4 16 16,-2-2 7-16,0-2-3 15,-6-1-4-15,-8-2-2 16,-2-1 2-16,2 0 14 16,4 2 63-16,1 6 31 15,6 5-33-15,-5 0-75 16,-3 25-13-16,-12 17-18 16,-3 20 28-16,-1 15 2 0,3 5-2 15,4-2-12-15,6-10-40 16,8-16-24-16,6-13-9 15,0-19-58-15,4-16-207 16</inkml:trace>
  <inkml:trace contextRef="#ctx0" brushRef="#br0" timeOffset="129991.4">14304 7685 85 0,'0'0'85'16,"0"0"-16"-16,0 0-9 16,0 0 10-16,0 0-33 15,0 0 4-15,-83-61 30 16,75 53-20-16,5 5-6 15,2 1 18-15,1 2-25 16,1 0-38-16,34 0-6 16,26 7 6-16,30 6 0 15,24 1 1-15,13-2 1 16,10 0-2-16,9-3 3 16,7-4-1-16,5-5 0 0,4 0-2 15,0 0-5-15,-4-1-19 16,-4-7 13-16,-13-2 6 15,-20 0 5-15,-16 5 1 16,-18 4-1-16,-16 1 0 16,-13 0 0-16,-14 0-22 15,-13 6-9-15,-11 2 9 16,-7-2 16-16,-8-3-1 16,-3 3 7-16,-1-4 2 15,-2 0-1-15,0-2-1 16,0 1 0-16,0 2-3 15,0 0-3-15,0 0-3 0,0 1-9 16,-5-4 18-16,-1 0 0 16,-3 0 1-16,3 0 7 15,-3 0 9-15,3 0 6 16,-2 0-6-16,0 1-17 16,2 6-10-16,-7 5 8 15,4 5 1-15,-5 8 1 16,-4 8-1-16,2 13 1 15,-2 15-4-15,4 7 4 16,3 6 0-16,8-3-1 16,3-5 1-16,0-6 1 15,10-3-1-15,11-6-6 16,-2-12-44-16,-7-12-158 0</inkml:trace>
  <inkml:trace contextRef="#ctx0" brushRef="#br0" timeOffset="130538.82">15574 8445 469 0,'0'0'16'15,"0"0"1"-15,97 0-14 16,-18 0 4-16,30 0 19 15,28 0 3-15,24 0-7 16,21 0-11-16,6 0-2 16,3-3-1-16,-4-6-7 15,-15 1-1-15,-18 0 3 16,-30 1-2-16,-33 4 6 16,-38 3-4-16,-26 0-3 15,-27 0-1-15,-11 0-127 16,-42 13 97-16,-35-3-64 15</inkml:trace>
  <inkml:trace contextRef="#ctx0" brushRef="#br0" timeOffset="131387.52">15377 8678 343 0,'0'0'19'0,"0"0"4"16,0 0-14-16,0 0 6 15,0 0 52-15,0 0 6 16,39-10 0-16,-38 10-24 16,-1 0-32-16,2 13-17 15,-2 13-3-15,0 11 3 16,0 10 4-16,0 6 2 15,0 11 1-15,0 6-2 16,4 5-5-16,7-7 0 16,-1-5-14-16,5-15 7 15,-5-11-6-15,1-10 12 16,0-10-13-16,-3-11 2 16,0-6 12-16,4 0 3 0,3-2 25 15,8-12-15-15,15-1-6 16,11 0-7-16,11 0-1 15,11 4-1-15,10 2 1 16,10 3-2-16,9 1 3 16,11 2-1-16,13 3 2 15,11 0-2-15,6 0 1 16,10 0 0-16,1 0 0 16,-3 0-1-16,-8 0 1 15,-25 0 1-15,-25 0-1 16,-34 0 10-16,-28 0 10 15,-20 0 17-15,-7-3-1 0,-2 3-30 16,0 0-6 0,0-1-12-16,-9 1-44 0,-5 0 16 15,0 0 13-15,3 0-14 16,3 0-1-16,1 0-38 16,3 1-118-16</inkml:trace>
  <inkml:trace contextRef="#ctx0" brushRef="#br0" timeOffset="131722.25">17437 8629 655 0,'0'0'35'16,"0"0"46"-16,39-75-23 15,-28 64-30-15,-2 5-14 16,-1 3-14-16,-5 3-2 16,0 0-3-16,0 9-2 15,3 16 3-15,-6 13 2 16,0 19-2-16,0 13 4 16,-15 13 0-16,-11 9 1 15,-5 6-1-15,0-8-13 16,6-5-16-16,8-17-33 15,11-21 0-15,6-16 3 16,2-17 2-16,16-14 38 0,6 0-2 16,-2-24-65-16,-8-12-186 15</inkml:trace>
  <inkml:trace contextRef="#ctx0" brushRef="#br0" timeOffset="131799.35">17446 9121 125 0,'0'0'203'16,"-34"-100"-6"-16,23 73-77 15,6 14-16-15,0 13-104 16,-3 0-106-16,-2 11-122 15,-8 4-51-15</inkml:trace>
  <inkml:trace contextRef="#ctx0" brushRef="#br0" timeOffset="132453.34">15753 8727 420 0,'0'0'107'16,"0"0"-7"-16,0 0-34 15,0 0-5-15,0 0-42 16,0 0-19-16,0 13-19 16,-1 18 18-16,-2 9 1 15,-1 2 1-15,3-2-1 16,1-8 0-16,0-10-1 15,0-10-15-15,0-10 6 16,6-2 10-16,10-12 15 16,5-17-10-16,3-7-5 15,1-5 0-15,-4-1 0 16,-6-2 0-16,-4 5 1 0,-2 2 0 16,-3 5-1-1,1 13 0-15,1 4-3 0,3 10 3 16,2 5-1-16,1 0-11 15,1 13 1-15,5 15-1 16,-3 11 10-16,1 7 2 16,2 3 0-16,-1-1 0 15,-6-6 0-15,-3-6 0 16,-10-12 0-16,0-5 0 16,-16-6-5-16,-12-2-3 15,-8-8 8-15,-8-3-1 16,-7 0 1-16,-1 0 0 15,4-12-8-15,12 0 7 16,16 5-3-16,13 4-48 0,7 0-167 16</inkml:trace>
  <inkml:trace contextRef="#ctx0" brushRef="#br0" timeOffset="133052.2">16346 8792 535 0,'0'0'104'15,"0"0"12"-15,0 0-116 16,0 0-18-16,0 0 13 16,0 0 3-16,-9 71-1 0,6-36 3 15,2 0 0-15,1-4 3 16,0-5-2-16,0-8 2 15,7-7-1-15,6-8 3 16,6-3 2-16,4-10 9 16,3-13-5-16,4-9-7 15,-5 2 5-15,-7-3 7 16,-7 2-10-16,-11 1 1 16,0 4-7-16,-14 4-3 15,-4 5-16-15,6 5-16 0,8 6 25 16,2 4-8-1,2 2 15-15,0 0-70 0,5 0-44 16,20 0 116 0,8 1 1-16,6 1 1 0,-2 3 2 15,-2-3-3-15,-9 3 0 16,-6 0 0-16,-11-5 0 16,-6 3 0-16,-3-2 2 15,0 1-1-15,0 1 10 16,0 2 5-16,-11 1-2 15,-7 5 6-15,0 4-12 16,2 2-8-16,2 5 3 16,-1 3-3-16,8 3 1 15,3 3 2-15,4 2-2 16,1-1 0-16,26-6 1 16,10-6 1-16,12-8-3 15,7-10-3-15,5-2-1 0,2-6 0 16,-2-11-5-16,-4-1-39 15,-10-3-116-15</inkml:trace>
  <inkml:trace contextRef="#ctx0" brushRef="#br0" timeOffset="133650.39">15777 8664 85 0,'0'0'202'16,"0"0"-55"-16,0 0-52 16,0 0-75-16,101-51-20 15,-68 50-86-15,1 1-110 16</inkml:trace>
  <inkml:trace contextRef="#ctx0" brushRef="#br0" timeOffset="134149.95">17338 8970 470 0,'0'0'166'0,"0"0"-18"15,0 0-70-15,0 0-37 16,0 0-41-16,0 0-19 16,0-21-125-16,-14 38 69 0,-2 0-43 15,3-6-179 1</inkml:trace>
  <inkml:trace contextRef="#ctx0" brushRef="#br0" timeOffset="137830.26">6489 9017 338 0,'0'0'64'0,"0"0"59"15,0 0-27-15,19-97-27 16,-16 72 3-16,2-1-31 0,-5 4 0 16,3 6-5-16,-3 7 3 15,0 6-22-15,0 3-17 16,0 3-10-16,0 19-48 16,0 14 45-16,0 14 12 15,0 14 1-15,-3 7 0 16,-5 7-2-16,-7 0-11 15,-6-3-49-15,-6-1-38 16,-9-9-61-16,-5-22-233 16</inkml:trace>
  <inkml:trace contextRef="#ctx0" brushRef="#br0" timeOffset="138446.99">5097 9624 542 0,'0'0'58'0,"0"0"-21"16,0 0-16-16,0 0-21 16,0 0 0-16,0 0 1 0,152-22 6 15,-50 15 7-15,32-1 17 16,23-1-5-16,29 4-8 15,12 2-15-15,11 1 0 16,7 2 0-16,5 0 0 16,6 0-3-16,-9 0 0 15,-14-1 0-15,-25-1 1 16,-29 1 0-16,-23 1 2 16,-23 0-3-16,-20 0-3 15,-23 0-2-15,-17 0-25 16,-19 3-18-16,-17 1-31 15,-8 6-43-15,-23-4-69 16,-26 0 10-16</inkml:trace>
  <inkml:trace contextRef="#ctx0" brushRef="#br0" timeOffset="145441.35">12756 6093 501 0,'0'0'105'15,"0"0"-72"-15,0 0 24 16,0 0-7-16,0 0 26 16,0 0-21-16,0 0-34 15,0-40-9-15,0 40 17 16,0 0-5-16,0 0-15 0,0 0-9 15,0 0-9-15,0 9-28 16,-3 18-37-16,-10 9 69 16,2 7 5-16,-2-4-9 15,6-5-40-15,2-9 7 16,5-11 14-16,0-3 18 16,0-6 3-16,0-4-6 15,0 1 12-15,6-2 2 16,3 1 4-16,7-1 1 15,7 4-3-15,-1 2-3 16,2 5-1-16,-3 4-4 16,-9 2 2-16,-3 4 1 15,-6 0 0-15,-3-3 0 16,0-3 0-16,0-3 2 16,-2-5 0-16,-8-2 4 0,-2-1 0 15,-4-3 3-15,-3-1 13 16,-6 0-18-16,-5 0-2 15,-1 0-91-15,1-8-165 16</inkml:trace>
  <inkml:trace contextRef="#ctx0" brushRef="#br0" timeOffset="145926.77">12847 6128 424 0,'0'0'94'16,"0"0"-77"-16,0 0 10 16,0 0-23-16,0 0 4 15,103-4 0-15,-76 20-8 16,-5 3-6-16,-7 3 5 15,-3 0 1-15,-4 0-1 16,-7 2 2-16,-1-1-1 16,0 1 2-16,-1-3 4 15,-8-2-6-15,0-2-7 16,4-3-17-16,4-6-22 0,1-2-39 16,0-5 34-16,3-1 51 15,12 0 7-15,0-3 10 16,4-6 12-16,-2-4 8 15,0-1 5-15,-2-2-9 16,0 0 63-16,-4 0-38 16,-4-1 25-16,-3 2-42 15,-4 4 26-15,0 1-57 16,0 2-4-16,0 3-6 16,-1-2-3-16,-11 3-15 15,2 2-26-15,-5 2 0 16,-3 0-69-16,2 11-62 15,0 6 63-15,7-2-141 16</inkml:trace>
  <inkml:trace contextRef="#ctx0" brushRef="#br0" timeOffset="147421.43">13430 6411 595 0,'0'0'56'0,"0"0"-18"16,0 0-32-16,0 0-2 16,111-85 24-16,-78 55 6 0,-1-5-8 15,-6-1 22-15,-10-6-31 16,-11-3 8-16,-5-1-14 15,-3 0-2-15,-19 7-8 16,-3 7 4-16,8 13-7 16,5 9 2-16,6 10-2 15,3 1-35-15,0 22-126 16,0 14 153-16,3 9 10 16,0 11 4-16,4 4-4 15,16 0 0-15,3 0 0 16,4-8 1-16,3-13-1 15,-3-10-27-15,6-12-30 0,-6-10 5 16,-3-5 20 0,-2-3 9-16,-8-6-6 0,-4-11 10 15,-4-5 14-15,-2 0 5 16,2-1 58-16,-3 4-19 16,3 2-31-16,-2 5 40 15,-2 4-17-15,-2 4-16 16,1 2 28-16,-1 2 9 15,0 0-20-15,0 0-23 16,0 0-5-16,0 0-4 16,0 0 0-16,0 0-2 15,0 0-1-15,0 0-5 16,-7 0-1-16,-5 0 9 0,0 2 0 16,-1 7-3-16,5-3-9 15,4 0 4-15,1-1-9 16,3 0 5-16,0-4 11 15,0-1 1-15,0 0 2 16,0 0 31-16,0 0 43 16,0 0-10-16,0-6-44 15,0-4-19-15,0 3 9 16,0 3-8-16,0 3 0 16,0-1-3-16,0 2-1 15,0 0 0-15,0 0-1 16,0 0-5-16,0 0-7 0,0 0-3 15,0 0 3 1,0 0 5-16,0 0 6 0,0 0 2 16,0 0 1-16,0 0 1 15,0 0 3-15,0-1-1 16,0-2 3-16,1-1 8 16,1-2-3-16,-2 1-11 15,0-1-1-15,0 2 1 16,0 2-1-16,0-1-1 15,0 1 1-15,0 2-1 16,0 0-4-16,0 0-11 16,0 0-13-16,-6 11 7 15,-3 6 21-15,-1 4 2 16,0 2-2-16,4-3 1 16,2 2-4-16,4-5-8 0,0-3 3 15,0-4-1 1,13-6 5-16,7-4 5 0,2 0 6 15,2-7-1-15,0-10 0 16,-3-1 4-16,-3-3 3 16,-3 0-10-16,-8 1 29 15,-7 3-15-15,0 5-5 16,0 3-10-16,0 9 0 16,0 0-2-16,0 0-11 15,0 9-54-15,0 8 63 16,-1 7 3-16,-2 1 0 15,3 0-1-15,0-4 0 0,0-4-6 16,0-8-7-16,18-6 13 16,10-3 1-16,11 0 0 15,0-14 1-15,1-8-1 16,-4-3-12-16,-3-4 11 16,-4 1-3-16,-3 5 3 15,-4 2 1-15,-7 6 1 16,0 6-1-16,-3 5-3 15,-5 3-1-15,-2 1 2 16,-2 0-4-16,-2 0-6 16,1 0-7-16,-1 4 2 15,-1-1 10-15,0-1 7 16,0-2-1-16,0 3 1 16,0-3 1-16,0 0-1 15,0 0 1-15,0 0 1 0,0 0 1 16,-1 0-1-16,-17 6-1 15,-3 5 3-15,-6 3-4 16,3 6-4-16,3 4-1 16,5 5 4-16,3 0 1 15,7 0 0-15,6 2 0 16,10-4 0-16,31-5 2 16,18-7 9-16,9-6-3 15,0-9-8-15,-6 0-23 16,-10-4-72-16,-20-15-137 0</inkml:trace>
  <inkml:trace contextRef="#ctx0" brushRef="#br0" timeOffset="147854.12">12895 6532 525 0,'0'0'63'0,"0"0"-63"15,0 0-6-15,0 0-28 16,0 0 34-16,0 0 1 16,82 31 53-16,-13-23 0 15,17-1 12-15,16-7-22 16,8 0-30-16,6 0-7 15,-2 0-4-15,-7 0 2 0,-8 0-4 16,-15 0-1-16,-9 0 0 16,-18 0-30-16,-18 0-57 15,-13 0-75-15,-15-7-292 16</inkml:trace>
  <inkml:trace contextRef="#ctx0" brushRef="#br0" timeOffset="148037.62">14099 6581 558 0,'0'0'229'0,"0"0"-126"16,0 0-40-16,0 0-41 16,0 0-22-16,0 0-56 0,-6-22-161 15,6 36 35-15,-8-6-75 16</inkml:trace>
  <inkml:trace contextRef="#ctx0" brushRef="#br0" timeOffset="153249">9807 6039 56 0,'0'0'283'0,"0"0"-183"16,0 0-11-16,0 0-13 16,0 0-15-16,0 0-5 15,0 0-6-15,-2-14-15 16,2 13 2-16,0-1-9 16,0 1-13-16,0 0-5 15,0 1-5-15,0-2 0 16,0 0-1-16,0-5 2 15,0 1-5-15,4-5-1 16,15-1-15-16,13-1-25 16,6-1 22-16,3 2-7 15,2 0-23-15,0 0-59 0,-4 5 4 16,-6-3-74-16,-8 1-126 16</inkml:trace>
  <inkml:trace contextRef="#ctx0" brushRef="#br0" timeOffset="153419.69">9971 5978 391 0,'0'0'75'0,"0"0"-41"15,0 0-27-15,0 0 6 16,0 0-13-16,0 0-57 0,5 58-105 15</inkml:trace>
  <inkml:trace contextRef="#ctx0" brushRef="#br0" timeOffset="155114.35">6104 7886 491 0,'0'0'83'0,"0"0"-13"16,0 0-32-16,0 0-17 15,0 0 12-15,34-72-25 16,-28 68 12-16,0 1 20 15,0 3-39-15,3 0-1 16,4 0-4-16,1 4-4 16,4 15-2-16,-5 4-13 15,-1 9 1-15,-6 2-4 0,-6 3 7 16,0-1 10 0,0-2 6-16,-6-2-8 0,-2-3-15 15,0-4-9-15,2-6 7 16,4-6-1-16,2-6-10 15,0-5-2-15,8-2 6 16,19-2 35-16,7-14-31 16,3-4-31-16,-1 0 57 15,-4 0 5-15,-3 3 16 16,-9 4 16-16,-8 3 18 16,-5 6 1-16,-7 2 34 15,0 2-24-15,0 0-61 16,0 2-19-16,0 14 0 15,0 7 17-15,0 4 2 16,1 0 0-16,7 0 0 0,8-7-1 16,1-6 1-16,7-9-7 15,2-5 7-15,3-5 9 16,-4-17 9-16,-1-6 19 16,-5-5 5-16,-5-1-9 15,-10 2 0-15,-4 2 25 16,-4 1-43-16,-22 8-15 15,-5 8-10-15,0 10-32 16,7 3-21-16,9 5-10 16,8 14-9-16,7 6 2 15,0-2-3-15,1-3-79 16</inkml:trace>
  <inkml:trace contextRef="#ctx0" brushRef="#br0" timeOffset="155280.95">6730 7816 638 0,'0'0'106'16,"0"0"-83"-16,0 0-23 16,0 0-111-16,0 0 104 15,0 0-5-15,117 5-110 0,-75-5-89 16</inkml:trace>
  <inkml:trace contextRef="#ctx0" brushRef="#br0" timeOffset="155496.58">7055 7615 489 0,'0'0'168'0,"0"0"-5"15,0 0-105-15,0 0-58 16,0 0-27-16,-19 73 27 15,16-15 1-15,2 15-1 16,-1 7 0-16,0 4-1 16,1-2-4-16,1-9-68 15,0-12-23-15,0-17-40 16,11-15-58-16,8-19-117 0</inkml:trace>
  <inkml:trace contextRef="#ctx0" brushRef="#br0" timeOffset="155624.03">7117 8070 685 0,'0'0'78'16,"0"0"15"-16,0 0-74 15,0 0-19-15,0 0-143 16,0 0 93-16,26 15-74 16,-26 4-76-16</inkml:trace>
  <inkml:trace contextRef="#ctx0" brushRef="#br0" timeOffset="156729.3">9491 7766 524 0,'0'0'107'16,"0"0"-26"-16,0 0-29 15,0 0-21-15,0 0-20 0,0 0-7 16,104-38-2-16,-51 34 3 16,4 2-1-16,-7 2-4 15,-7 0 0-15,-7 2-1 16,-10 9-26-16,-10-4-35 16,-13 5-23-16,-3-1-7 15,-10 3 39-15,-22 2 46 16,-5-1 0-16,4-1-8 15,6-2 5-15,15-4 6 16,11 1-1-16,1 2 5 16,7 4 15-16,19 5 44 15,5 3-24-15,3 0 4 0,-1-1-13 16,-6-3-17-16,-8 1-9 16,-8-1 2-16,-11-2-4 15,0-3-2-15,-8 0-5 16,-20-2 9-16,-3 1-3 15,-8-4-3-15,0-3-19 16,6-4-8-16,10 0 3 16,12-2 0-16,11 0-39 15,19 0-152-15</inkml:trace>
  <inkml:trace contextRef="#ctx0" brushRef="#br0" timeOffset="157029.33">10134 7996 325 0,'0'0'144'0,"0"0"51"0,0 0-66 16,0 0-72-16,0 0-15 16,0 0-29-16,-7-54-13 15,4 65-52-15,1 10 46 16,2 5 3-16,0 2-2 16,0-3-3-16,5-7-11 15,11-7 1-15,-3-8 18 16,7-3 3-16,-4 0 9 15,4-17 5-15,-5-4 5 16,-2-4-7-16,-4-2 4 0,-9-3-3 16,0-2 1-1,-9 4-15-15,-12 5-2 16,2 11-4-16,11 12-8 0,4 0-60 16,2 19-151-16,2 8 149 15,0 0-61-15,19-8-183 16</inkml:trace>
  <inkml:trace contextRef="#ctx0" brushRef="#br0" timeOffset="157193.93">10341 7885 560 0,'0'0'120'0,"0"0"36"15,0 0-96-15,0 0-38 16,0 0-22-16,0 0-66 15,-3-22-82-15,26 45 93 16,6-4-76-16,4-13-78 0</inkml:trace>
  <inkml:trace contextRef="#ctx0" brushRef="#br0" timeOffset="157394.82">10605 7746 368 0,'0'0'259'0,"0"0"-70"15,0 0-107-15,0 0-65 16,0 0-17-16,0 0-15 16,-19 83 15-16,10-18 2 15,-4 6-2-15,-1 4 0 16,1-5-1-16,-3-3-18 0,6 1-55 16,-1-7-38-16,6-18-106 15,5-21-216-15</inkml:trace>
  <inkml:trace contextRef="#ctx0" brushRef="#br0" timeOffset="157544.88">10728 8211 767 0,'0'0'105'0,"0"0"-26"16,0 0-49-16,0 0-30 15,0 0-56-15,0 0-142 16,4 8 136-16,-4 23-33 15,-6-5-129-15</inkml:trace>
  <inkml:trace contextRef="#ctx0" brushRef="#br0" timeOffset="158395.06">13697 7983 717 0,'0'0'131'16,"0"0"-107"-16,0 0-24 15,0 0-24-15,0 0 23 16,0 0 0-16,32 105 1 15,-22-62 0-15,-1 0 1 16,3-2-1-16,-1-4-7 16,5-9-29-16,0-11 9 15,10-11 17-15,8-6 10 16,8-9 8-16,1-16-4 16,-7-4 3-16,-9-1 15 15,-14 2 20-15,-7 4 5 16,-6 6 4-16,0 6-17 15,0 6-10-15,0 6-24 0,0 0-24 16,0 14-61-16,0 18 80 16,-3 8 5-16,0 9-10 15,2 1-21-15,-1-1-24 16,2-5-62-16,-1-8-3 16,1-14-99-16,8-18-121 15</inkml:trace>
  <inkml:trace contextRef="#ctx0" brushRef="#br0" timeOffset="158693.97">14182 8211 700 0,'0'0'122'0,"0"0"-16"16,0 0-106-16,0 0-30 16,0 0-11-16,0 0 39 15,6 102 2-15,5-57-1 16,0-3-10-16,0-10-30 15,4-8-7-15,5-12 28 16,6-10 20-16,-2-2 11 16,1-6 8-16,-8-14 30 15,-4-5-14-15,-10-4-13 16,-3-3-8-16,-18-1-14 16,-18 1-4-16,1 8-1 15,8 8 1-15,11 12-3 16,8 4 2-16,0 11-173 15,2 14 94-15,1 0-87 16,5-3-182-16</inkml:trace>
  <inkml:trace contextRef="#ctx0" brushRef="#br0" timeOffset="158872.29">14345 8168 653 0,'0'0'159'0,"0"0"-110"15,0 0-49 1,0 0-138-16,0 0 38 0,101 14-129 16</inkml:trace>
  <inkml:trace contextRef="#ctx0" brushRef="#br0" timeOffset="159093.22">14698 8020 724 0,'0'0'110'16,"0"0"-17"-16,0 0-77 16,0 0-16-16,0 0-17 15,-20 87 13-15,15-26 2 16,-3 9 4-16,-2 2-5 15,0 0-11-15,-1-5-36 0,2-5-4 16,6-11-63-16,3-12-48 16,0-18-94-16</inkml:trace>
  <inkml:trace contextRef="#ctx0" brushRef="#br0" timeOffset="159234.47">14853 8441 674 0,'0'0'171'16,"0"0"-108"-16,0 0-40 16,0 0-23-16,0 0-109 0,0 0 12 15,-16 34-14-15,-1-9-95 16</inkml:trace>
  <inkml:trace contextRef="#ctx0" brushRef="#br0" timeOffset="162659.68">16197 8131 356 0,'0'0'86'16,"0"0"30"-16,0 0-23 15,0 0-23-15,0 0 25 16,0 0-74-16,0-49 1 15,0 49-1-15,0 0-17 16,0 0-4-16,0 2-12 16,0 18 2-16,3 11 10 0,0 10 0 15,-3 7 1-15,0 0-1 16,0 0-26-16,0-4-2 16,-7-10-29-16,-1-5-8 15,2-8-22-15,1-13-72 16,5-8-185-16</inkml:trace>
  <inkml:trace contextRef="#ctx0" brushRef="#br0" timeOffset="163006.37">16394 8216 282 0,'0'0'226'0,"0"0"-84"16,0 0-108-1,0 0-34-15,0 0-17 0,0 0 14 16,0 44 3-16,0-18 0 16,0 3 3-16,0-3 0 15,5-6-3-15,2-6 1 16,5-11-1-16,7-3 8 16,7 0 37-16,1-13-4 15,-3-8-17-15,-7-3 0 16,-9-2 0-16,-8-2 5 15,0-2-9-15,-17 1-16 16,-8 4-3-16,3 8 2 16,7 6 1-16,6 8-4 15,2 3-30-15,-2 9-144 0,-1 16 133 16,-1 1-104-16,8-6-165 16</inkml:trace>
  <inkml:trace contextRef="#ctx0" brushRef="#br0" timeOffset="163230.99">16535 8136 342 0,'0'0'39'15,"0"0"61"-15,0 0 20 16,0 0-2-16,0 0-51 0,0 0 10 15,49-58-21-15,-45 55-48 16,3 3-8-16,1 6-19 16,1 14-46-16,-6 3-33 15,0-1-79-15,-3-11-125 16</inkml:trace>
  <inkml:trace contextRef="#ctx0" brushRef="#br0" timeOffset="163521.55">16794 8023 469 0,'0'0'98'0,"0"0"51"15,0 0-41-15,0 0-24 16,0 0-47-16,0 0-3 15,0-28-34-15,0 46-17 16,0 18 12-16,0 12 4 16,0 9-1-16,-9 5 2 15,-3 1-17-15,-2-6-1 16,-2-1-1-16,-2-9-22 16,2-7-23-16,0-5-44 15,5-13-44-15,7-13-83 16</inkml:trace>
  <inkml:trace contextRef="#ctx0" brushRef="#br0" timeOffset="163686">16761 8430 658 0,'0'0'75'16,"0"0"56"-16,0 0-68 15,0 0-51-15,0 0-12 16,0 0-53-16,0 2-28 15,-9 23 30-15,0-5-115 16,2-11-152-16</inkml:trace>
  <inkml:trace contextRef="#ctx0" brushRef="#br0" timeOffset="165487">5167 9757 336 0,'0'0'125'15,"0"0"36"-15,0 0-68 16,0 0-3-16,0 0-44 16,0 0-14-16,0-70-9 15,0 70-14-15,0 0-9 16,0 0-6-16,0 15-6 15,0 15 11-15,6 14-1 16,-6 8 1-16,0 8-6 0,0-1-34 16,-9-5-6-16,-7-4-35 15,2-8-10-15,-2-9-69 16,5-12-136-16</inkml:trace>
  <inkml:trace contextRef="#ctx0" brushRef="#br0" timeOffset="166322.01">8240 9796 306 0,'0'0'71'0,"0"0"15"0,0 0-25 15,0 0 21-15,0 0-17 16,0-87 13-16,0 72-23 16,0 3-14-16,0 4-8 15,-2 4-9-15,1 2-10 16,-3 2-14-16,2 0 0 16,-4 14-17-16,-3 20-2 15,-2 16 18-15,-3 16-3 16,-3 4-8-16,2 5-18 15,0-5-51-15,-1-4-34 16,4-10-53-16,-3-13-71 16</inkml:trace>
  <inkml:trace contextRef="#ctx0" brushRef="#br0" timeOffset="167136.56">3999 10241 26 0,'0'0'50'0,"0"0"-26"15,0 0 46-15,0 0 43 16,0 0-26-16,0 0-22 16,109-29 1-16,-36 18-15 15,17 0 5-15,20 2-19 16,23 1-10-16,19 3-7 15,13 3-12-15,1 2-6 16,-13 0-2-16,-17 0 0 16,-22 0-3-16,-23-4-6 15,-20 1 7-15,-23 0 2 16,-21 1-1-16,-19 2-2 0,-8 0-96 16,-26 6-133-16,-31 7 131 15</inkml:trace>
  <inkml:trace contextRef="#ctx0" brushRef="#br0" timeOffset="167851.1">3785 10268 575 0,'0'0'109'0,"0"0"34"0,0 0-108 15,0 0-35-15,0 0-77 16,0 0 52-16,0 89 22 15,0-26 3-15,0 10 0 16,0 2 0-16,0-3 3 16,-2-8-3-16,-1-12-8 15,0-15-7-15,0-8-7 16,3-7 21-16,0-5-14 16,0-5-22-16,4-2-24 15,20-2 6-15,9-6 22 16,17-2 25-16,15 0 8 15,13 0 1-15,16-4 11 16,11-3 9-16,9 2 0 0,11 0 4 16,3 1-13-16,1 0-6 15,-1 1-3-15,-1 0-2 16,-5 0 2-16,-7-1-3 16,-5-1-6-16,-14-2-35 15,-19 0 12-15,-24-1 21 16,-22 3 8-16,-15 2 0 15,-12 3 0-15,-4 0-20 16,0-2-45-16,0 1 26 16,0 0 15-16,-2-1-49 0,-9-3 3 15,-1-3-71 1</inkml:trace>
  <inkml:trace contextRef="#ctx0" brushRef="#br0" timeOffset="168134.16">5604 10338 505 0,'0'0'109'0,"-9"-87"-15"16,-1 48 16-16,2 6-44 16,3 13-30-16,3 7-14 15,2 7-6-15,0 5-13 16,0 1-3-16,0 0-10 15,0 13-24-15,4 21 24 0,4 16 8 16,-5 15-2-16,-3 8 2 16,-5 6 2-16,-20 3-3 15,-8-5-22-15,0-7-25 16,5-12-47-16,7-15-27 16,5-16-61-16,4-21-188 15</inkml:trace>
  <inkml:trace contextRef="#ctx0" brushRef="#br0" timeOffset="168487.87">4277 10391 618 0,'0'0'115'16,"0"0"-23"-16,0 0-73 15,0 0-19-15,0 0-7 16,0 0-21-16,0 5 17 0,5 29 11 15,-2 10-2 1,-1 4 2-16,1-2 0 0,0-8-25 16,0-6-7-16,5-8-8 15,2-4-17-15,0-13-97 16,1-7-240-16</inkml:trace>
  <inkml:trace contextRef="#ctx0" brushRef="#br0" timeOffset="168966.82">4232 10355 682 0,'0'0'22'0,"0"0"16"16,0 0-27-16,122-37-9 0,-65 37 3 16,0 0 2-16,2 0 11 15,-5 12-8-15,-7 6 0 16,-7 6-9-16,-8 4-1 15,-11 2 0-15,-13 0-10 16,-8 3 3-16,-6 5-1 16,-29-1 3-16,-9 1-11 15,-3-7-13-15,3-8 20 16,6-9-24-16,7-6 29 16,7-8-4-16,8 0 8 15,4 0 10-15,12-1 5 0,0-8-15 16,19 1-17-1,22-1-173-15,14-3-28 0,6 0 38 16,-1-1 139 0,-4 1 41-16,-7-1 82 0,-13 2 66 15,-14-1 7-15,-8 4-9 16,-11 2 28-16,-3 3-71 16,0 3-37-16,0 0-26 15,0 0-30-15,0 2-10 16,0 15-38-16,-9 10 34 15,0 9 3-15,-2 3-5 16,6 2-22-16,3 2-32 16,2-7-99-16,0-13-117 15</inkml:trace>
  <inkml:trace contextRef="#ctx0" brushRef="#br0" timeOffset="169733.01">7339 10316 506 0,'0'0'0'16,"0"0"-39"-16,0 0 18 0,0 0 21 15,86-2 20-15,-26 2 3 16,20 0 2-16,17-4-7 16,15-9 9-16,12-3 13 15,12 0-12-15,-1-3-16 16,-3 2-1-16,-16-2-5 15,-25 4-3-15,-28 3 4 16,-26 5-4-16,-21 2 3 16,-14 5-6-16,-2 0-10 15,-37 3-79-15,-26 13-11 0,-31 0-77 16</inkml:trace>
  <inkml:trace contextRef="#ctx0" brushRef="#br0" timeOffset="170266.5">7182 10376 55 0,'0'0'580'0,"0"0"-455"0,0 0-33 15,0 0-52 1,0 0-40-16,0 0-30 0,55-2 25 16,-34 39 4-16,-3 12-4 15,-3 8 4-15,-7 5-4 16,-2 2-12-16,-6-3 0 16,0-4-32-16,-11-8 8 15,-4-8 14-15,0-6-7 16,-1-7-20-16,7-4 2 15,6-9-37-15,3-7 16 16,15-4 31-16,25-4 42 16,17 0 26-16,13 0-12 15,16 0 10-15,13 0 27 16,11 0-17-16,2-1-14 0,6-1-8 16,6 0-5-16,4-3 1 15,3 0 2-15,-7-1 8 16,-12 0-7-16,-18-2-8 15,-21-2-1-15,-21 0 2 16,-19 1-2-16,-16 0 4 16,-10 0 38-16,-7-1-5 15,0 4-39-15,-12 0-11 16,-6 3-76-16,-3 3 12 16,0 0-37-16,8 0-110 15</inkml:trace>
  <inkml:trace contextRef="#ctx0" brushRef="#br0" timeOffset="170514.99">8720 10301 738 0,'0'0'62'15,"0"0"19"-15,-51-75-27 16,48 73-54-16,0 2 0 15,-1 25-54-15,-1 18 29 16,-3 22 20-16,3 17 5 16,2 10 2-16,-1 3-2 15,3-6-3-15,0-11-37 0,-1-18-36 16,1-11-15-16,-8-11-7 16,-1-14-30-16,-4-13-182 15</inkml:trace>
  <inkml:trace contextRef="#ctx0" brushRef="#br0" timeOffset="170773.74">7639 10504 621 0,'0'0'54'15,"0"0"-30"1,0 0-24-16,0 0-11 0,0 0 11 16,0 0 7-16,53 76 2 15,-38-38-6-15,-1 4-2 16,-5-1-1-16,-3-5 0 16,-3-5-1-16,-3-3-51 15,0-8-65-15,0-9-114 16</inkml:trace>
  <inkml:trace contextRef="#ctx0" brushRef="#br0" timeOffset="171082.87">7562 10505 105 0,'0'0'691'15,"0"0"-673"-15,0 0-13 16,111-68-4-16,-71 67-2 15,5 1 1-15,-3 0 0 16,-2 11 0-16,-4 9-1 16,-6 8 0-16,-8 8-2 15,-7 1 2-15,-10 2-9 16,-5-3 2-16,-2-3-6 16,-18-3 12-16,-3-6 2 15,-3-3 2-15,0-5-2 16,3-5 5-16,2-4-2 15,-3-2 2-15,4-1-5 0,0 1 0 16,-2 1-27-16,10 1-154 16,7-3-109-16</inkml:trace>
  <inkml:trace contextRef="#ctx0" brushRef="#br0" timeOffset="171431.26">8117 10740 738 0,'0'0'117'0,"0"0"-89"16,0 0-28-1,0 0-5-15,0 0-1 0,0 0 2 16,69 42-2 0,-61-19 3-16,-3-2-1 0,-5-3-1 15,0-1-6-15,-17-1 5 16,-13-1-8-16,-5-1 13 15,-2-2-53-15,9-5 4 16,10-6 25-16,13-1 25 16,5 0 26-16,0 0 21 15,5 0-16-15,22-6-29 16,10-5 0-16,12-1-2 16,6-2 1-16,3 4-1 15,2 2 0-15,1 3-2 16,-4 3-22-16,-5-3-117 15,-14-1-151-15</inkml:trace>
  <inkml:trace contextRef="#ctx0" brushRef="#br0" timeOffset="171575.23">8376 10807 808 0,'0'0'78'0,"0"0"-57"15,0 0-21-15,0 0-145 16,0 0 77-16,0 0-74 16,14 73-224-16</inkml:trace>
  <inkml:trace contextRef="#ctx0" brushRef="#br0" timeOffset="172919.48">3981 11001 155 0,'0'0'624'0,"0"0"-504"16,0 0-113-16,0 0-7 15,0 0-5-15,0 0 4 16,42 109-11-16,-31-63-21 16,-4 2 5-16,-4-3-22 15,-2-5-31-15,-1-4 6 16,0-9-43-16,1-12-52 0,4-15-71 15</inkml:trace>
  <inkml:trace contextRef="#ctx0" brushRef="#br0" timeOffset="173212.8">4135 11168 623 0,'0'0'187'16,"0"0"-146"-16,0 0-41 15,0 0-13-15,0 0 13 16,0 0 1-16,59 55-1 15,-37-32 0-15,1-1-1 16,1-7-8-16,0-5-15 16,-1-7-4-16,0-3 11 0,1-9-5 15,-3-13 21-15,-6-5 2 16,-9 0 2-16,-6 1 6 16,-3 3 41-16,-20-2-29 15,-5 5 9-15,3 4-8 16,9 8-2-16,8 8-20 15,5 0 0-15,3 10-175 16,0 10 128-16,0 0-80 16,17-6-130-16</inkml:trace>
  <inkml:trace contextRef="#ctx0" brushRef="#br0" timeOffset="173361.93">4512 11065 82 0,'0'0'658'0,"0"0"-507"16,0 0-105-16,0 0-46 16,0 0-36-16,0 0-67 15,63-26 20-15,-32 34-57 16,4-8-173-16</inkml:trace>
  <inkml:trace contextRef="#ctx0" brushRef="#br0" timeOffset="173543.1">4845 10892 651 0,'0'0'160'0,"0"0"-49"0,0 0-111 15,0 0-5-15,0 0-1 16,-6 86 5-16,0-29-1 16,-3 5 2-16,0 4-3 15,0 4-33-15,-1 1-50 16,5-4-69-16,-1-16-88 15</inkml:trace>
  <inkml:trace contextRef="#ctx0" brushRef="#br0" timeOffset="173662.1">5016 11351 469 0,'0'0'347'15,"0"0"-284"-15,0 0-63 16,0 0-240-16,0 0-3 0</inkml:trace>
  <inkml:trace contextRef="#ctx0" brushRef="#br0" timeOffset="174111.88">7612 11252 754 0,'0'0'111'0,"0"0"-26"16,0 0-79-16,0 0-6 15,0 0-26-15,0 0 17 0,13 35 9 16,-11 2-6-16,-2 6-13 16,0 1-22-16,0-1-20 15,0-5-75-15,-3-9-63 16,1-10-228-16</inkml:trace>
  <inkml:trace contextRef="#ctx0" brushRef="#br0" timeOffset="174411.18">7830 11401 830 0,'0'0'77'15,"0"0"-48"-15,0 0-29 0,0 0-71 16,0 0 70 0,0 0 0-16,11 44 0 0,-3-25-18 15,3-5-18-15,3-7-15 16,3-7 22-16,7 0 25 15,-2-10 5-15,0-11 7 16,-5-6 3-16,-4-2 22 16,-4 0 16-16,-6-1-5 15,-3 1 9-15,0 5-32 16,-9 6-14-16,-2 5-6 16,6 13-5-16,-1 0-41 15,1 10-151-15,-2 10 87 16,4-4-177-16</inkml:trace>
  <inkml:trace contextRef="#ctx0" brushRef="#br0" timeOffset="174575.42">8214 11238 783 0,'0'0'122'15,"0"0"-49"-15,0 0-26 16,0 0-46-16,0 0-1 15,0 0-59-15,11-36-98 16,4 45 46-16,5-5-81 16,5-4-264-16</inkml:trace>
  <inkml:trace contextRef="#ctx0" brushRef="#br0" timeOffset="174751.35">8541 11050 742 0,'0'0'86'15,"0"0"7"-15,0 0-88 16,0 0-5-16,0 0-9 16,-3 81 9-16,-7-20 1 15,-1 16-1-15,2 13-3 16,-1 9-53-16,1-3-73 16,-2-18-109-16</inkml:trace>
  <inkml:trace contextRef="#ctx0" brushRef="#br0" timeOffset="174915.96">8766 11565 951 0,'0'0'29'16,"0"0"31"-16,0 0-60 16,0 0-28-16,0 0-55 15,0 0-51-15,12-35-33 16,-12 44 79-16,-9-8-235 15</inkml:trace>
  <inkml:trace contextRef="#ctx0" brushRef="#br0" timeOffset="179639.68">4568 8479 20 0,'0'0'224'0,"0"0"-122"15,0 0-1-15,0 0-1 0,0 0 2 16,0 0-63-16,0 0 26 16,4-46-24-16,-4 40-5 15,0 1-5-15,0 0 10 16,0 2-15-16,0 1-6 15,0 2-8-15,0 0-12 16,0 0-6-16,0 16-5 16,0 14 7-16,0 11 4 15,0 7-4-15,0 3-26 16,-6-3-27-16,0-4-15 16,-3-5-40-16,3-10-21 15,5-13-58-15</inkml:trace>
  <inkml:trace contextRef="#ctx0" brushRef="#br0" timeOffset="179973.17">4765 8531 614 0,'0'0'23'0,"0"0"-23"16,0 0-10-16,0 0 10 15,0 0 0-15,8 82 3 16,0-59-2-16,2-5 4 16,-1-4-3-16,5-8-1 15,3-6-1-15,3 0 16 0,8-20-5 16,1-2-3-16,-9-6 5 16,-6 5 15-16,-6-1 34 15,-8 1-39-15,0 3-5 16,-11 3 16-16,-13 6-32 15,-4 7-2-15,1 4-20 16,9 0-47-16,9 17-37 16,9 7 7-16,0 0 23 15,9-4-161-15</inkml:trace>
  <inkml:trace contextRef="#ctx0" brushRef="#br0" timeOffset="180275.43">4976 8358 187 0,'0'0'294'15,"0"0"-187"-15,0 0-17 16,0 0-29-16,0 0-5 15,0 0-8-15,17-50-48 16,-11 55-6-16,4 18-5 16,5 14 11-16,-3 7 1 0,-3 6-1 15,-6-3 0-15,-3-4-6 16,0-6-22 0,0-4-34-16,-5-8 10 0,5-8-64 15,0-10-76-15,5-7-55 16</inkml:trace>
  <inkml:trace contextRef="#ctx0" brushRef="#br0" timeOffset="180898.93">5127 8504 522 0,'0'0'174'0,"0"0"-43"16,0 0-83-16,0 0-39 16,0 0-9-16,0 0-30 15,0-9-14-15,6 25 43 16,3 4 1-16,6-3-7 0,-2-3-28 15,2-6-18 1,3-8 34-16,-3 0 19 0,3-9 12 16,-5-9-8-16,-4-1 2 15,-6-1 18-15,-3 6 8 16,0 3-17-16,0 2-10 16,0 4 5-16,0 4-3 15,0 1-7-15,0 0-13 16,0 0-12-16,10 0-10 15,1 0 31-15,4 4 4 16,-3 1 0-16,-3-1 0 16,-3-2-6-16,-5-2 2 15,-1 2 4-15,0-2 25 16,0 0 45-16,0 0-15 0,0 0-7 16,0 0-36-16,-4-4-9 15,1 2-3-15,3 2 0 16,0 0-1-16,0 0-5 15,0 0-7-15,0 0-26 16,0 0-16-16,0 0-18 16,0 7 65-16,-2 0 8 15,2-1 3-15,-5-4-3 16,5 0-4-16,0-2 4 16,0 0 7-16,0 0 4 15,0 0 20-15,0 0 15 16,0 0-2-16,0-5-27 15,0-3-17-15,0 3 0 0,0 1 1 16,0 2-1-16,0 0 0 16,0 2 0-16,0 0-3 15,0 0-9-15,0 0-8 16,0 0-17-16,0 0-34 16,0 2-27-16,-2 12 15 15,-4 0 18-15,0-3-199 16</inkml:trace>
  <inkml:trace contextRef="#ctx0" brushRef="#br0" timeOffset="181978.63">5210 8494 313 0,'0'0'90'15,"0"0"-15"-15,0 0-19 16,0 0 17-16,0 0-24 16,0 0 2-16,-4-26-24 15,1 26-7-15,-3 0-20 0,-3 0-6 16,0 2-19-1,0 11-2-15,-1 4 5 16,7 0 6-16,3 2 9 0,0-2-5 16,0-2-5-16,8-1-20 15,7-7-7-15,5-7-8 16,-2 0 43-16,1-1 9 16,-4-13 1-16,-3-3 10 15,-5 3 22-15,-3-3 34 16,-4 5-11-16,0 1 7 15,0 5-18-15,0 4-8 16,0 2-37-16,0 0-12 16,0 2-102-16,0 8 84 0,0 6 30 15,4-2-1 1,5-1-3-16,-2-3-1 0,1-5-2 16,0-3-21-16,6-2 15 15,1-5 13-15,3-14 3 16,1-7 3-16,-5-4 16 15,-2-1 16-15,-5-3 7 16,-5 0-13-16,-2 2 7 16,0 6-14-16,0 7 0 15,-2 9-2-15,-5 6 0 16,7 4-23-16,0 0-5 16,0 0-72-16,0 10-32 15,0 10 107-15,0 6 2 16,0 3 0-16,0-3 0 15,0-3-2-15,0-6-12 0,0-6 2 16,0-6 11-16,0-2 1 16,0-3 0-16,0 0 19 15,0 0 48-15,0 0 18 16,0 0-22-16,0 0-52 16,0 0-11-16,0 0-4 15,0 0-10-15,0 0-9 16,0 0-14-16,0 0-27 15,0 0 10-15,0 0 46 16,0 0-15-16,0 0 3 0,0 0 16 16,0 0-10-1,0 0 14-15,12-10 4 0,-2-5 1 16,3 0-3-16,-5-2 6 16,-5 2 19-16,2 3-3 15,-4 1-15-15,1 4 1 16,-2 0 5-16,0 4 7 15,0 0-12-15,0 2-3 16,0-1-4-16,0 2-2 16,0 0-2-16,0-2 1 15,0 0-3-15,0 1 3 16,0-1-1-16,0 2-6 16,0 0 1-16,0 0-3 15,0 0 0-15,0 0-21 16,-2 0-30-16,-4 0 53 0,3 0 2 15,1 3-4 1,0-3-5-16,2 0 7 0,0 0 5 16,0 2-6-16,-4 2-87 15,0-2-50-15,0 0-95 16</inkml:trace>
  <inkml:trace contextRef="#ctx0" brushRef="#br0" timeOffset="182220.84">5444 8315 350 0,'0'0'129'16,"0"0"-8"-16,0 0-50 0,0 0-38 15,0 0-33 1,0 0-94-16,-14 12 60 0,11 13 32 16,0 5 2-16,0-2 0 15,3-2 1-15,0-3-1 16,0-4 0-16,0-7 0 15,0-3 1-15,0-1-2 16,0-1 1-16,0-3-34 16,0-1-77-16,0-3-36 15,0 0-80-15</inkml:trace>
  <inkml:trace contextRef="#ctx0" brushRef="#br0" timeOffset="182353.87">5440 8470 419 0,'0'0'190'0,"0"0"-51"15,0 0-61-15,0 0-36 16,0 0-42-16,0 0-2 16,2 5-220-16,-2 15 99 15,-12-1-121-15</inkml:trace>
  <inkml:trace contextRef="#ctx0" brushRef="#br0" timeOffset="182640.06">4553 8908 349 0,'0'0'113'15,"0"0"-88"-15,0 0 23 16,0 0 20-16,0 0-21 15,0 0-27-15,119-18-6 16,-37 0-1-16,6-6-10 16,0-3 1-16,0-3 1 15,-7 2-4-15,-10 3 0 16,-14 6-1-16,-20 7 0 16,-15 7-55-16,-17 4-75 15,-5-1-121-15</inkml:trace>
  <inkml:trace contextRef="#ctx0" brushRef="#br0" timeOffset="182869.36">4527 8869 255 0,'0'0'64'0,"0"0"-5"15,81 8 0-15,-34-8 11 16,3 0-15-16,14-8-3 15,-2-4-23-15,4-2-14 16,6-3-9-16,8-2-5 16,7-1-1-16,5 1-36 15,-2 2-34-15,-11 2 11 0,-13 3-132 16</inkml:trace>
  <inkml:trace contextRef="#ctx0" brushRef="#br0" timeOffset="184620.31">10037 8919 505 0,'0'0'130'15,"0"0"21"-15,0 0-74 0,0 0-48 16,0 0-24-1,0 0-5-15,0-13-18 0,0 38 13 16,0 10 4-16,0 10 1 16,-4 4-31-16,-4 4-20 15,-4-2 5-15,0-7-74 16,5-11-64-16,3-14-206 16</inkml:trace>
  <inkml:trace contextRef="#ctx0" brushRef="#br0" timeOffset="184889.87">10215 8918 749 0,'0'0'70'0,"0"0"-70"16,0 0-109-16,0 0 94 16,0 0 15-16,-2 84-1 15,1-46-5-15,1 2 6 16,0-2 1-16,0-7 2 15,0-8-2-15,0-6 0 16,0-7 1-16,0-5 2 16,0-2-2-16,0-3 2 15,-17 0-1-15,-15 0 3 16,-11 0-6-16,1 0-69 16,10-11-63-16,14-1-10 15,12-6-69-15</inkml:trace>
  <inkml:trace contextRef="#ctx0" brushRef="#br0" timeOffset="185204.61">10228 8994 184 0,'0'0'143'16,"0"0"-20"-16,0 0-8 15,70-80-10-15,-65 72-29 16,-5 2-6-16,1 3-39 16,-1 3-31-16,2 0-1 15,2 0-56-15,6 0-42 16,8 1 99-16,5 4 0 15,2-2 4-15,-1-3-4 16,0 0 0-16,-5-3 5 16,-5-10 6-16,-4 1 44 0,-6 0-10 15,-4 1-15-15,0 2 8 16,0 3-15-16,0 5-4 16,0 1-19-16,0 0-4 15,0 11-57-15,-1 14 35 16,-6 8 26-16,1 8 0 15,0 7-9-15,6 4-46 16,-2-2-36-16,2-5-13 16,0-15-81-16</inkml:trace>
  <inkml:trace contextRef="#ctx0" brushRef="#br0" timeOffset="185700.86">10580 8986 539 0,'0'0'153'0,"0"0"-23"0,0 0-130 16,0 0-58 0,0 0 11-16,0 0 46 0,2 36-4 15,2-12 5-15,-1-1 0 16,2-5-12-16,-1-8-25 16,0-8-5-16,4-2 42 15,-1-5 1-15,5-13 7 16,-1 0 0-16,-7 0 20 15,-1 3-6-15,-1 4 13 16,-2 4-15-16,0 4 10 16,0 2-22-16,0 1-8 15,0 0-16-15,1 0-24 0,1 0-5 16,3 8 45-16,3 5-1 16,3-1 1-16,3-2-12 15,4-3-18-15,8-7-18 16,0 0 8-16,4-5 13 15,-3-9 27-15,-5-1 3 16,-8 0 32-16,-6 3 55 16,-7 1 13-16,-1-1-27 15,0 4-43-15,0 1 3 16,0 5-28-16,0 2-8 16,0 0 0-16,0 0-13 15,0 0-19-15,0 0-26 16,0 9 12-16,0 4 17 15,2 0-10-15,1 0-14 16,3-3-26-16,2-6-12 0,1-4-93 16</inkml:trace>
  <inkml:trace contextRef="#ctx0" brushRef="#br0" timeOffset="185847.91">10845 8972 506 0,'0'0'172'15,"0"0"-44"-15,0 0-46 16,0 0-35-16,0 0-47 16,0 0-39-16,-2 9-164 15,2 8 113-15,0-1-103 16</inkml:trace>
  <inkml:trace contextRef="#ctx0" brushRef="#br0" timeOffset="187614.76">13201 9411 156 0,'0'0'500'0,"0"0"-403"15,0 0-62-15,0 0-31 16,85-22-4-16,-49 22-1 16,4 3-3-16,-4 8 3 15,-8 2-6-15,-8 2 5 16,-10-1-34-16,-9 2-5 16,-1-1 11-16,-4 1 20 15,-14 0 8-15,-1-4 2 16,2 0 4-16,5-4-4 15,6-1 0-15,3 0-3 16,3-2-13-16,0-3-11 16,8-2 27-16,11 0 0 0,5 0 14 15,3 0 9-15,-1-8-6 16,-3-1 2-16,-5 2-5 16,-4 2 24-16,-7 1 18 15,-7 2-11-15,0 2-26 16,0 0-19-16,0 0-8 15,0 0-42-15,0 9-14 16,4 7 63-16,5 1-5 16,8-1 3-16,7-3-11 15,4-3 6-15,2-7 8 16,-2-3 2-16,-4 0 1 16,-6 0 12-16,-8-13 26 15,-4-3 12-15,-4-1-32 16,-2-1-8-16,-8-3-7 0,-16 2 3 15,-5 2-9-15,-6 7-6 16,2 7 5 0,4 3-31-16,9 0-50 0,11 16-11 15,9 3-32-15,3-5-5 16,24-6-216-16</inkml:trace>
  <inkml:trace contextRef="#ctx0" brushRef="#br0" timeOffset="187867.42">13878 9326 465 0,'0'0'165'0,"0"0"-16"0,0 0-84 15,0 0-27-15,0 0-38 16,0 0-22-16,16 17 21 15,-10 17-2-15,3 7 3 16,-3 2-1-16,0 4-1 16,0-5-47-16,2-5-44 15,-3-9-21-15,8-9-8 16,3-13-58-16,5-6-20 16</inkml:trace>
  <inkml:trace contextRef="#ctx0" brushRef="#br0" timeOffset="188167.96">14105 9478 494 0,'0'0'209'16,"0"0"-81"-16,0 0-128 16,0 0-28-16,0 0-30 15,0 0 58-15,0 0 0 16,44 59-1-16,-33-43-3 16,-1-5-7-16,-1-7-21 15,-3-2 19-15,-1-2 13 16,1 0 5-16,-2-6 6 15,1-5 7-15,-1 0-14 16,-1 1 13-16,-3 3 0 16,0 2-6-16,0 3-3 15,1 2-8-15,-1 0-3 0,0 0-9 16,2 0-22-16,-1 0 0 16,2 2 31-16,0 7 3 15,1 4 0-15,3 1-19 16,6 0-133-16,7-6-48 15</inkml:trace>
  <inkml:trace contextRef="#ctx0" brushRef="#br0" timeOffset="188330.92">14469 9515 648 0,'0'0'165'0,"0"0"-89"16,0 0-62-16,0 0-14 15,0 0-108 1,0 0 34-16,-29 61-37 0,19-44-125 16</inkml:trace>
  <inkml:trace contextRef="#ctx0" brushRef="#br0" timeOffset="190116.89">16096 9581 305 0,'0'0'71'16,"0"0"31"-16,0 0 8 15,0 0-47-15,0 0-32 16,0 0-31-16,-3-30-13 15,-10 49 4-15,0 4 6 16,2 2 2-16,3 1-2 16,2 3-4-16,5-3-2 15,1-2-7-15,0-4 16 0,0-6-1 16,7-2-1-16,5-1 4 16,0-2-2-16,-3-1 4 15,-3 1-3-15,-2-4-1 16,-4 2-3-16,0-1 3 15,0 0-4-15,-8 0 8 16,-12 2-4-16,-2 2 2 16,-2-3 1-16,0-2-3 15,4 0-7-15,3-5-51 16,6 0-65-16,7-5-121 0</inkml:trace>
  <inkml:trace contextRef="#ctx0" brushRef="#br0" timeOffset="190304.81">16105 9639 394 0,'0'0'141'0,"0"0"-11"16,0 0-54-16,0 0-45 16,0 0-28-16,0 0-3 15,86-4 0-15,-59 9-3 16,-3 4-45-16,-4-2-38 15,-3-6-64-15,-3-1-126 16</inkml:trace>
  <inkml:trace contextRef="#ctx0" brushRef="#br0" timeOffset="190512.83">16417 9481 347 0,'0'0'230'16,"0"0"-88"-16,0 0-51 15,0 0-91-15,0 0-16 16,0 0 8-16,16 63 7 16,-15-17-1-16,-1 5-3 15,0 4 5-15,-3-1-31 16,-1-3-45-16,4-8-46 16,0-15-59-16,24-15-109 15</inkml:trace>
  <inkml:trace contextRef="#ctx0" brushRef="#br0" timeOffset="191178.41">16600 9757 388 0,'0'0'171'0,"0"0"19"15,0 0-113-15,0 0-77 16,0 0-42-16,0 0-20 16,-15-5 62-16,15 22 0 15,3 0-10-15,6-3-21 16,-1-6 0-16,2-5 30 15,2-3 1-15,1 0 11 16,-2-3-5-16,-2-9 2 16,-5-4 4-16,-3 1 36 15,-1 0 16-15,0 5-32 0,0 5-7 16,0 2-15 0,0 3-10-16,0 0-8 0,0 0-43 15,5 3-47-15,3 9 94 16,-1 3 1-16,8 0-23 15,3-3-33-15,9-7 5 16,6-5 50-16,0 0 0 16,-4-3 4-16,-5-9 5 15,-12-2 22-15,-3-2 15 16,-6 0 9-16,-3 2-11 16,0 4 1-16,0 2-3 15,0 6-9-15,0 2-19 0,0 0-10 16,0 0-8-1,0 2-56-15,-8 9 29 0,-3 5 34 16,-2 1-5-16,2 1-11 16,2-1-9-16,7 0-4 15,2-3-10-15,0-4-2 16,11-4-2-16,10-6 11 16,7 0 33-16,2-8 4 15,0-10-1-15,-1-4 11 16,-3-4 22-16,-7-1 34 15,-5 0-19-15,-9 2 11 16,-1 4-15-16,-4 7-7 16,0 7-7-16,0 7-33 15,0 0-6-15,0 2-153 0,0 13 136 16,-9 4 23-16,1 6 1 16,-1 0-1-16,5 0-26 15,0-2-31-15,2 0 1 16,-1-6-33-16,3-10-165 15</inkml:trace>
  <inkml:trace contextRef="#ctx0" brushRef="#br0" timeOffset="191323.51">17074 9715 643 0,'0'0'107'16,"0"0"-2"-16,0 0-60 0,0 0-45 15,0 0-61-15,0 0-106 16,5 30 77-16,-13-10-90 16</inkml:trace>
  <inkml:trace contextRef="#ctx0" brushRef="#br0" timeOffset="194875.06">4214 11494 413 0,'0'0'86'16,"0"0"49"-1,0 0-52-15,0 0-37 0,0 0-8 16,0 0-31-16,0 0-7 16,2-34-13-16,-2 50 6 15,-5 8 0-15,-1 7 6 16,3 3 1-16,0-1-2 16,3 1-4-16,0-4-5 15,0-7-5-15,3-3 2 16,2-6 12-16,1-4 0 15,-5-3 2-15,-1 0 0 16,0 1 0-16,-9 1-2 16,-13 2 2-16,-5-2 0 0,-1 2-32 15,0-2-69 1,2-5-33-16,5-4-121 0</inkml:trace>
  <inkml:trace contextRef="#ctx0" brushRef="#br0" timeOffset="195128.06">4259 11501 377 0,'0'0'118'0,"0"0"12"15,0 0-55 1,0 0-25-16,0 0-33 0,0 0-16 15,45-46 3-15,-16 42-4 16,4 3 3-16,-2 1-3 16,-2 0-4-16,-7 0-25 15,-8 0-17-15,-8 0-4 16,-4 0-19-16,-2-5-2 16,-3-5-31-16</inkml:trace>
  <inkml:trace contextRef="#ctx0" brushRef="#br0" timeOffset="199952.61">4506 11758 317 0,'0'0'61'16,"0"0"-45"-16,0 0-13 15,0 0 40-15,0 0 10 16,0 0 8-16,0 0 6 16,72-18-14-16,-54-8-9 15,-3-7 5-15,2-6-30 16,-4-5-1-16,-6-1-2 15,-6-4-6-15,-1 3 0 16,0 3 4-16,-7 8 6 16,0 11 4-16,2 12-13 0,2 7-4 15,2 5-7 1,1 0-11-16,0 17-25 0,0 16 32 16,6 9 3-16,10 5 0 15,-1 1 1-15,6-5-1 16,-5-2-4-16,2-5-31 15,-4-6-20-15,0-4-7 16,-3-7-12-16,1-10 8 16,-5-4-19-16,-1-5-19 15,0-5 36-15,-6-15 55 16,0-6 14-16,0-1 57 16,0 2 58-16,-1 5 19 0,-2 6 4 15,1 5-51 1,2 4-45-16,0 3-13 0,0 2-29 15,0 0-26-15,0 4-5 16,5 8 31-16,2 2-1 16,2-1 1-16,0-3-13 15,-4-3-13-15,-1-6 7 16,-1-1 19-16,0 0 14 16,3-8 17-16,-2-9-29 15,-2-3 8-15,-2 1 11 16,0 4-7-16,0 2 3 15,0 5-4-15,0 8-6 16,0 0-7-16,0 0-11 16,0 0-58-16,9 8 39 0,6 3 28 15,0 0 2-15,-3 0-1 16,7-6-3-16,0-2-1 16,1-3-7-16,5 0 12 15,1-19 5-15,-5-1-1 16,-3-7 0-16,-7 2 14 15,-6 4 13-15,-4-1-5 16,-1 7 2-16,0 5-5 16,0 5-10-16,0 4-13 15,0 1-3-15,0 0-7 16,0 0-46-16,0 7 20 16,0 9 36-16,0-1 0 15,0 3-2-15,0-1-10 0,0 0 3 16,0 2-13-16,2-4-7 15,8 1-31-15,11-4-9 16,9-2-31-16,10-4-64 16</inkml:trace>
  <inkml:trace contextRef="#ctx0" brushRef="#br0" timeOffset="200391.73">6876 11523 613 0,'0'0'69'16,"0"0"-14"-16,0 0-54 16,0 0-1-16,0 0-11 15,-101 42 5-15,83-9 4 16,8 6-2-16,8 0-21 16,2 0 6-16,5-6-8 0,18-4 18 15,3-12 9-15,2-3 3 16,-8-8 3-16,-8-6 9 15,-8 4 38-15,-4-3 24 16,0 1-38-16,0 2-39 16,-10 1-22-16,-13 4 10 15,-4 1 6-15,-3 1-1 16,2-2-17-16,0 3-17 16,7 1-12-16,12-3-71 15,6-8-103-15</inkml:trace>
  <inkml:trace contextRef="#ctx0" brushRef="#br0" timeOffset="200768.73">6939 11589 741 0,'0'0'35'0,"0"0"6"15,0 0-41-15,0 0 0 16,0 0-3-16,0 0 0 15,0-20 0-15,24 20 3 16,9-1 2-16,7 1-2 16,6-1-21-16,-2-2-57 15,-3-3-13-15,-5-4-10 16,-8-4 30-16,-11-3 56 16,-2-6 15-16,-12 0 0 15,-3 0 10-15,0 3 43 0,0 5 4 16,-7 5 32-1,2 5 6-15,-1 4-30 0,6 1-50 16,-3 6-15-16,-3 19-24 16,3 11 22-16,-4 9-1 15,2 6 1-15,1 4 0 16,1-1-21-16,1-1-38 16,2-7-30-16,0-14-40 15,6-16-125-15</inkml:trace>
  <inkml:trace contextRef="#ctx0" brushRef="#br0" timeOffset="201334.74">7455 11665 368 0,'0'0'247'0,"0"0"-97"15,0 0-78-15,3-76-11 16,-3 73-23-16,0 3-38 0,0 0-39 16,0 10-24-16,-3 12 57 15,-1 3 4-15,-1 3-7 16,1-1-30-16,4-9-10 15,0-8-20-15,0-10 47 16,7 0 22-16,7-10 20 16,2-8-12-16,-2-4-2 15,-7 5 46-15,-1 0 9 16,-6 4-9-16,0 5-34 16,0 2-4-16,0 6-1 0,0 0-13 15,0 0-11 1,1 0-38-16,4 8-5 0,1 6 53 15,6 1-3-15,7-2-47 16,10-7 8-16,6-6 19 16,7 0-6-16,-3-16-9 15,-5-4 15-15,-9-5 1 16,-4 1 23-16,-10 0 19 16,-7 2 16-16,-4 3 14 15,0 4 7-15,0 6 20 16,0 1-20-16,0 4-23 15,0 4-17-15,0 0-11 16,0 0-5-16,0 5-53 16,6 14 36-16,3 5 16 15,2 1 0-15,-5-1 0 0,1-2 1 16,-5-8 0-16,-2-3-1 16,0-3 1-16,0 2 0 15,-11 0 1-15,-8 0 1 16,0 2 1-16,-4 2-1 15,4-3-2-15,4 0-64 16,9-7-66-16,6-4-70 16,18 0-214-16</inkml:trace>
  <inkml:trace contextRef="#ctx0" brushRef="#br0" timeOffset="201485.79">7989 11576 410 0,'0'0'203'0,"0"0"-55"16,0 0-61-16,0 0-28 0,0 0-19 15,0 0-38-15,5-70-2 16,-10 70-47-16,-4 11-57 16,0 11 15-16,3-3-96 15,3-5-152-15</inkml:trace>
  <inkml:trace contextRef="#ctx0" brushRef="#br0" timeOffset="213722.99">18089 5864 80 0,'0'0'109'16,"0"0"-30"-16,0 0-38 0,0 0 33 16,0 0-20-16,0 0 1 15,0-76 25 1,0 65-44-16,0 2-3 0,0 3-10 16,0-1-5-16,0 4 4 15,0 0-9-15,0 1-9 16,0 1-2-16,0 0-2 15,0-1-1-15,-6 2-2 16,-6 0-1-16,-5 0 0 16,-2 0 3-16,-3 0-6 15,-4 6 6-15,-4 7 1 16,-1 4 0-16,-2 8-3 16,-1 9-7-16,-1 6-6 0,6 11 0 15,0 6-5-15,7 0-1 16,13 1-23-16,9-5 17 15,0-4 6-15,11-6-3 16,9-11-26-16,2-3 50 16,-2-6 2-16,0-5-2 15,-5-2 2-15,-4-5-1 16,-3-2 2-16,-7-4-2 16,-1 0-2-16,0 0 2 15,0 2 0-15,0 7 5 16,-12 3 8-16,-5 5 2 15,-4 2-11-15,1-2-2 16,-1 2-1-16,2-2-1 0,1 1 3 16,2-2-2-1,4 1 0-15,5-1 0 0,7-1-1 16,0 4 0-16,10 4 3 16,15 2 1-16,8 7 1 15,3 3 1-15,0 1 0 16,-6-4 0-16,-4 1 11 15,-12-4-7-15,-5-1-9 16,-9 2 3-16,0 4 5 16,-9 2 1-16,-9 5 2 15,-1 3-2-15,-1 4-3 16,1 2-5-16,1 4 4 16,2 3 1-16,1 5-3 15,0 2 0-15,1 2-2 0,4 1 2 16,1-2-3-16,-2 0-1 15,4 0 0-15,2 2 0 16,1 1 1-16,1-7-1 16,0-4 0-16,3 2 0 15,0-2 0-15,0 1 0 16,1 0 0-16,4-5 1 16,-5 2 3-16,0-5-2 15,0 0 2-15,0-3 14 16,-6-3-7-16,-4-3-4 0,2-5-3 15,-1-7-1 1,6-7-1-16,-1-5-1 16,3-2 1-16,1-5 1 0,0 0 0 15,0-3-3 1,0-2 2-16,0 2 0 0,3-2-2 16,-1 4 1-16,-2-1 0 15,3 3 4-15,-3 2-3 16,1-1-1-16,-1 3 0 15,5-4-1-15,0-2-7 16,4-4-69-16,7-8 3 16,6-2-40-16,9-2-167 15</inkml:trace>
  <inkml:trace contextRef="#ctx0" brushRef="#br0" timeOffset="213794.79">17996 9082 276 0,'0'0'0'0,"0"0"-3"0,0 0-138 15</inkml:trace>
  <inkml:trace contextRef="#ctx0" brushRef="#br0" timeOffset="214393.9">17652 9264 88 0,'0'0'23'15,"0"0"9"-15,0 0 30 16,0 0-49-16,0 0-6 16,0 0-3-16,-6-15-4 0,6 15-3 15,0-2 3 1,0 2 2-16,0 0-1 0,0 0-1 16,0 0-22-16,0 0-71 15,-2 0 38-15</inkml:trace>
  <inkml:trace contextRef="#ctx0" brushRef="#br0" timeOffset="-214674.96">17652 9264 142 0,'-24'-75'133'0,"24"68"-36"0,0 2-28 15,0 2 15 1,0 1-26-16,0 1 0 0,0 1-39 15,0 0-19-15,0 0-16 16,0 0-1-16,0 0 17 16,0 0 0-16,0 3 1 15,3 2 0-15,0 2 0 16,0 6 3-16,-1 3-2 16,2 6 1-16,-1 2-1 15,0 3-1-15,4 2 1 16,4 0-2-16,6-3 1 15,7-4 0-15,8-5 1 16,5-3-2-16,3-8-3 16,0-6 3-16,-4 0 3 15,-7 0-1-15,-11 0 21 0,-2-5 12 16,-7 1 2-16,0 0-9 16,-6 0-15-16,-2 1-7 15,-1 0-6-15,0 1-14 16,0 2-12-16,0 0-12 15,0 0-16-15,0 0-61 16,0 0-138-16</inkml:trace>
  <inkml:trace contextRef="#ctx0" brushRef="#br0" timeOffset="-214532.98">17917 9444 176 0,'0'0'256'15,"0"0"-98"-15,0 0-77 16,0 0-81-16,0 0-76 16,0 0-186-16,3 14 17 15</inkml:trace>
  <inkml:trace contextRef="#ctx0" brushRef="#br0" timeOffset="-196259.02">4869 13157 48 0,'0'0'41'0,"0"0"21"16,0 0-24-16,0 0 2 15,0 0-5-15,0 0 18 16,0-82-15-16,0 69-2 16,0-1-33-16,0 2-1 15,0-2 0-15,0 1 1 16,0 1 6-16,0-1 28 16,0 4 14-16,0 0-5 15,0 4-9-15,0-2-1 0,0 1-16 16,0 2-8-16,0-1 29 15,0 2-19-15,0 0 5 16,0 0-11-16,0 3 0 16,0 0-4-16,0 0-4 15,0-2 4-15,0 2 1 16,0 0-5-16,0 0-6 16,0 0-1-16,-2 0-1 15,2 0-6-15,-3 11-10 16,-4 13 5-16,-5 13 6 15,-10 13 4-15,-7 4 0 16,-3-1 1-16,-1-3 0 0,6-11 6 16,9-10-5-16,5-9 0 15,5-7-1-15,5-5 3 16,1-2-3-16,1-2 3 16,1-2-3-16,0-1 2 15,0 0-1-15,0 2-1 16,0 0 0-16,0 4 0 15,9-1-3-15,9 0-13 16,1 3-2-16,8-1 11 16,2-5 3-16,8 1 1 15,-2-3-2-15,0-1-1 16,-1 0-3-16,-4 0 3 16,-2-5-18-16,-4-4 8 0,-6-2-6 15,-5-3 6 1,-6-3 15-16,-7-2-18 0,0-3 14 15,0 2-1-15,-7-2 6 16,-6 2 12-16,-2 0 13 16,5 1-5-16,2 4 22 15,4 3 13-15,1 5-1 16,3 5-15-16,0 2-14 16,0 0-25-16,0 0-11 15,0 13-13-15,4 13 24 16,10 8 0-16,-2 10-1 15,0 1-1-15,-5 2 2 0,-3 0 0 16,-4-2 0 0,0-3 0-16,-7-2-12 0,-5 2-16 15,-2-4-29-15,-3-4-66 16,1-15-125-16</inkml:trace>
  <inkml:trace contextRef="#ctx0" brushRef="#br0" timeOffset="-196055.95">5074 13597 879 0,'0'0'68'0,"0"0"-36"15,0 0-32-15,0 0-1 0,0 0 1 16,0 0-10-16,8-10-18 15,0 10-29-15,2-3-103 16,2-5-166-16</inkml:trace>
  <inkml:trace contextRef="#ctx0" brushRef="#br0" timeOffset="-192763.5">6420 12894 509 0,'0'0'57'0,"0"0"35"0,0 0-51 16,0 0-41-16,0 0-6 15,0 0-8-15,0 23 14 16,0 10 5-16,3 7 19 16,-1 10-9-16,-2 5-2 15,0 4 0-15,0-1-4 16,0-2-6-16,0-5 1 15,-2-6-1-15,-1-7 1 16,0-5-1-16,0-9 0 16,1-4-3-16,1-8-33 15,-1-9-53-15,2-3-128 16</inkml:trace>
  <inkml:trace contextRef="#ctx0" brushRef="#br0" timeOffset="-192530.38">6516 12787 740 0,'0'0'64'16,"0"0"-40"-16,0 0-6 15,0 0-18-15,0 0-4 16,0 0 4-16,83-32 0 15,-38 32 0-15,4 0 0 0,5 4-4 16,-2 2-39 0,-4 1-44-16,-14 1-49 0,-12-2-100 15</inkml:trace>
  <inkml:trace contextRef="#ctx0" brushRef="#br0" timeOffset="-192063.77">6216 13110 330 0,'0'0'230'0,"0"0"-229"15,0 0 24-15,0 0 23 16,85 62-7-16,-45-55 1 0,11-7 2 16,3 0-18-1,6 0 1-15,-6-11-13 0,-6-5-5 16,-12 6-3-16,-12 0 11 15,-14 4 13-15,-4 3 7 16,-6 3-5-16,0 0-32 16,0 0-5-16,0 0-4 15,0 12-7-15,0 10 15 16,0 8 0-16,7 1-2 16,6 0-8-16,4-2-5 15,9-7-4-15,2-8 5 16,6-9 5-16,4-5 5 15,8-5 4-15,-2-21-6 16,-6-4-7-16,-11 1 14 0,-13 1 8 16,-12 3 52-16,-2 8-5 15,0 3-29-15,0 4-13 16,-3 9-13-16,3 1-4 16,0 9-49-16,0 17-2 15,12 10 49-15,13 5-33 16,11 1-50-16,4-8-27 15,1-12-77-15</inkml:trace>
  <inkml:trace contextRef="#ctx0" brushRef="#br0" timeOffset="-191330.64">7388 13129 852 0,'0'0'97'0,"0"0"-54"16,0 0-43-16,0 0-13 15,0 0 9-15,0 0 4 16,57 86 0-16,-47-62 0 16,-2-6 0-16,-4-4 3 15,2-10-3-15,-2-2-4 16,6-2-1-16,3-6 5 16,8-21 0-16,4-5-18 15,-1-1-8-15,0 1 11 16,-11 10 15-16,-4 7 0 15,2 9 5-15,-2 6-5 16,5 0-3-16,12 5 0 16,4 14 0-16,7 1 3 0,-1 3-3 15,-2-1 1-15,-3-7 1 16,-4-4-2-16,-3-9-6 16,2-2 3-16,4-11 6 15,-1-12 2-15,-5-5 2 16,-8-1 0-16,-7 3 2 15,-7 6 1-15,-2 8 6 16,0 3 2-16,0 7-10 16,0 2-5-16,0 0-2 15,0 0-8-15,0 9-10 16,-3 10 20-16,-3 7-3 16,0 4 3-16,-1 1-1 15,-1 1 1-15,1 0 0 0,5-1-2 16,2-5-39-16,18-7-26 15,27-10-8-15,14-9 44 16,15-8-34-16,6-18-35 16,-1-8-53-16,-7-4 103 15,-17-2 50-15,-18 1 59 16,-23-5 26-16,-14-1 8 16,-2-4-11-16,-19-2 26 15,-1 8 33-15,5 11-44 16,10 15-38-16,4 12-37 15,3 5-22-15,0 5-18 16,0 24-25-16,0 17 35 0,0 17 7 16,6 10 1-16,6 3-2 15,3-3-1-15,7-7-22 16,2-10-1-16,-3-17-6 16,-2-13-2-16,-5-10-26 15,-4-13-25-15,-2-3-54 16,-8-19-178-16</inkml:trace>
  <inkml:trace contextRef="#ctx0" brushRef="#br0" timeOffset="-191048.67">8401 13115 870 0,'0'0'28'0,"0"0"-20"0,0 0-5 15,0 0-5-15,101-9 4 16,-59 9-2-16,8 0 7 15,2 0-3-15,0-5 1 16,-9 0 0-16,-6-1-4 16,-13 3 1-16,-8 0 0 15,-9 3-1-15,-6 0-1 16,-1 0-3-16,0 3-5 16,0 16 2-16,0 10-1 15,0 8 5-15,0 6-3 16,0 5-17-16,0-2-18 15,0-5-57-15,15-11-54 16,8-18-54-16,9-12-131 16</inkml:trace>
  <inkml:trace contextRef="#ctx0" brushRef="#br0" timeOffset="-190465.04">9085 13188 635 0,'0'0'146'0,"0"0"-38"16,0 0-51-16,0 0-39 15,0 0-18-15,0 0-12 16,1 0 0-16,-2 30 10 16,-3 6 0-16,4 1 1 15,0 0-3-15,12-7-5 16,10-4 9-16,5-10 4 16,1-7 0-16,0-7-2 15,0-2 4-15,2-6-1 0,-5-16-1 16,-6-6-4-16,-10-2-14 15,-9 2 0-15,0 4-6 16,-15 5-28-16,2 4-7 16,4 3 1-16,4 6-26 15,2 2 77-15,3 0 3 16,0 3 21-16,3 1-4 16,14 0-13-16,7 0 18 15,1 10-1-15,3 4-4 16,2 4-5-16,0 1-7 15,0 3-5-15,0-1 2 16,-7-3 1-16,-7 0-3 0,-7-7-36 16,-8-4-44-16,1-5 6 15,0-2-10-15,0 0 5 16,2-17-63-16,4-4 101 16,1-2 41-16,6 0 84 15,0 3-20-15,-2 3 16 16,1 5-30-16,-5 7-10 15,-2 3 6-15,-3 2-16 16,-1 0-30-16,2 9 0 16,-2 14 0-16,0 6 5 15,-3 6 6-15,0 4-5 16,3-1-2-16,7-4 3 16,1-6-7-16,5-6-8 15,-2-15-105-15,0-7-133 16</inkml:trace>
  <inkml:trace contextRef="#ctx0" brushRef="#br0" timeOffset="-190295.2">8872 12643 912 0,'0'0'0'0,"0"0"-16"15,109-4-29-15,-54 36-4 0,3 9-42 16,1 6-43-16,0-3-116 16</inkml:trace>
  <inkml:trace contextRef="#ctx0" brushRef="#br0" timeOffset="-189716.07">10488 12971 905 0,'0'0'4'0,"0"0"-8"16,0 0-35-16,0 0 7 15,0 0 29-15,29 118-2 16,-25-59 0-16,1 6 5 16,-3 5 0-16,-2-6 3 15,0-3 3-15,0-14-2 16,0-14 1-16,0-16-2 15,3-13 2-15,-3-4 18 16,0-4 76-16,0-22-22 0,0-20-77 16,-10-15-1-16,-1-11-20 15,-2-6-7-15,4 3 11 16,4 6 9-16,5 11-15 16,5 13 3-16,19 14 0 15,10 12-13-15,-1 10 29 16,-2 9 2-16,-4 6 2 15,-4 20-5-15,-3 12 1 16,-4 2 1-16,-7 2 2 16,-7-6 0-16,-2-7-1 15,0-7-1-15,-12-1 1 16,-15-6 2-16,-9-4 3 16,-14-5-3-16,-9-6 0 0,3 0-53 15,12 0-76-15,27 0-131 16</inkml:trace>
  <inkml:trace contextRef="#ctx0" brushRef="#br0" timeOffset="-189299.76">11013 13193 814 0,'0'0'52'0,"0"0"-52"16,0 0-2-16,0 0-10 15,0 0 11-15,-27 98-2 0,21-64 3 16,4-4-2 0,2-8 0-16,0-7 2 0,2-7 13 15,1-6 10-15,5-2-3 16,2 0 6-16,6-13 8 16,8-14-34-16,3-9-2 15,-2-2-51-15,-4 1-24 16,-6 7 25-16,-3 8 30 15,0 7 2-15,-3 5 20 16,0 7 49-16,1 3-11 16,1 0-25-16,0 8-13 15,0 12-5-15,-2 8 2 16,-1 5-2-16,-1-2 5 16,-1-1 4-16,4-8-3 15,0-3 2-15,0-6 1 0,-3-5 0 16,-1-5-4-16,2-3-39 15,0-17-85-15,-2-22-461 16</inkml:trace>
  <inkml:trace contextRef="#ctx0" brushRef="#br0" timeOffset="-189178.31">11147 12813 601 0,'0'0'329'16,"0"0"-329"-16,0 0-47 0,0 0-17 15,95 100-34 1,-60-37-84-16,2-6-223 0</inkml:trace>
  <inkml:trace contextRef="#ctx0" brushRef="#br0" timeOffset="-188624.21">11623 13268 892 0,'0'0'43'0,"0"0"-43"16,0 0-42-16,0 0 27 16,0 0 5-16,38 75-7 15,-24-56-8-15,1-6-23 16,3-4 24-16,-1-6 4 16,3-3 1-16,1 0-31 0,0-10 0 15,-5-7 50-15,2 0 7 16,-3-4 21-16,-2 6 36 15,-1-1 8-15,0 3-22 16,-3 6 10-16,2 0-31 16,0 3-16-16,6 2-13 15,5 2-3-15,7 0-3 16,3 0 3-16,1 5-5 16,0 3-18-16,0-1-11 15,1-5 4-15,2-2-12 16,1 0 2-16,-1-17 2 15,0-7-4-15,-5-7-63 0,-4-5 20 16,-5-4 36 0,-8-3 52-16,-6 0 7 0,-7 3 92 15,-1 2 89-15,0 3-42 16,-7 7-49-16,0 9-30 16,3 9-21-16,2 9-32 15,1 1-14-15,-2 22-31 16,-4 22 4-16,1 18 24 15,-2 10 3-15,5 5-16 16,3-2-9-16,0-5-17 16,11-12 1-16,5-14-5 15,-4-13-25-15,-4-14 2 16,-4-11-37-16,-4-6-23 16,0-15-78-16</inkml:trace>
  <inkml:trace contextRef="#ctx0" brushRef="#br0" timeOffset="-188459.49">11805 12951 941 0,'0'0'9'15,"0"0"-9"-15,0 0-14 16,0 0-23-16,0 0 31 16,132 8 6-16,-63 4 0 15,13 0-9-15,12 0-50 16,6-5-110-16,-4-7-286 15</inkml:trace>
  <inkml:trace contextRef="#ctx0" brushRef="#br0" timeOffset="-187866.25">12628 12837 963 0,'0'0'0'0,"0"0"-1"16,0 0-41-16,0 0 11 15,0 0 26-15,0 0 3 16,36 68-2-16,-36-29 1 16,0 4 6-16,-4 1-3 0,-6-3 2 15,6-12 0 1,2-12-1-16,2-6 0 0,0-7 3 15,0-4-1-15,0 0 3 16,0-1 10-16,2-22 23 16,9-10-39-16,0-7-2 15,-3 1-8-15,1 5 8 16,1 8-16-16,1 11-9 16,5 6-20-16,0 6 12 15,2 3 29-15,0 0 2 16,0 17-1-16,-3 7-3 15,0 5 7-15,-5 3 0 16,2-4 1-16,-3-7 0 0,-2-7-1 16,1-7 1-16,4-7 4 15,2 0 5-15,3-10 5 16,2-16-10-16,1-8-3 16,-4-10-1-16,-5-2 2 15,-3-1 8-15,-4 6 15 16,2 10 27-16,-2 11-8 15,1 9 7-15,-1 11-42 16,2 5-9-16,6 25-43 16,2 17 34-16,-1 10-2 15,-1 10 1-15,-1-4-7 16,3-3-29-16,6-10-24 16,5-12-61-16,2-17-101 15</inkml:trace>
  <inkml:trace contextRef="#ctx0" brushRef="#br0" timeOffset="-187057.86">13332 13126 796 0,'0'0'90'0,"0"0"-59"16,0 0-31-16,0 0 1 16,0 0-1-16,0 0 2 15,39-42 0-15,-32 28 6 16,2-3 2-16,-1-7-5 15,-5 1-1-15,-3 0-2 16,0-1-1-16,-2 7-1 0,-8 8 1 16,4 4-1-16,0 5-1 15,-3 6-23-15,-4 21-30 16,-3 12 52-16,2 9-5 16,9 8-1-16,5 4-11 15,2-6-1-15,34-14-34 16,16-15 27-16,7-18 27 15,4-7 7-15,-5-16 2 16,-7-17 15-16,-5-7 2 16,-3-9-13-16,-9-4-1 15,-10-5-6-15,-12-5 6 16,-12-4 16-16,0 6 19 16,0 11-5-16,-4 16-1 0,1 20-7 15,1 14-34 1,2 6-17-16,0 28-57 0,0 19 67 15,0 13 2-15,0 9-4 16,0 0-19-16,0-7-14 16,18-16-18-16,14-18 2 15,5-20-1-15,3-14 28 16,-4-2 17-16,-3-21-3 16,0-13-14-16,-8-6 31 15,-6-5 0-15,-11-3 35 16,-8 4-5-16,0 2 36 15,0 13 72-15,0 12-43 0,0 13-52 16,0 6-43 0,0 6-34-16,0 21-16 0,0 11 49 15,0 14 1-15,3 5 0 16,7 1-1-16,8-7-12 16,4-13-16-16,4-14 3 15,-8-15 26-15,-2-9 1 16,-2 0 5-16,3-13 5 15,2-10-9-15,-2-5-1 16,-5-1 2-16,-1 5 2 16,-5 8-2-16,-3 10 6 15,-2 6-8-15,2 0-1 16,3 8-62-16,3 14 54 0,1 11 6 16,6 2-1-1,6 2 2-15,2-5-11 0,-1-6-23 16,-7-9-19-16,-9-6 7 15,-3-7-11-15,-4-4-91 16,0-7-59-16</inkml:trace>
  <inkml:trace contextRef="#ctx0" brushRef="#br0" timeOffset="-186352.31">13730 12995 778 0,'0'0'0'0,"0"0"-70"16,0 0 69-16,115 48 2 0,-39-28 2 16,17-4 3-16,17 0 0 15,9-5 4-15,2-1-5 16,-3-5-4-16,-14-5-1 16,-14 0 0-16,-24-9 0 15,-20-7 2-15,-22-1 5 16,-11-1 54-16,-13-2-18 15,0-1-9-15,-12 3-23 16,-10 2-1-16,-1 10 1 16,-2 6-5-16,-2 0-6 15,-2 26-8-15,-3 5 5 16,8 4 2-16,10-8 0 16,14-8-7-16,0-7 6 0,10-12 2 15,20 0 7 1,13-12 0-16,9-16-6 0,8-9-1 15,-4-9-15-15,-5-3 4 16,-3-1-2-16,-10 1-10 16,0 9 12-16,-7 11 8 15,-4 11-6-15,-9 8 4 16,-8 6 5-16,-7 4 0 16,-3 0-1-16,0 17-30 15,0 16 18-15,-12 9 11 16,-9 8 1-16,4-2 0 15,6-4 1-15,5-7 0 0,6-7 4 16,0-5-1 0,0-10 1-16,0-6 0 0,0-7-2 15,0-2 0-15,-4 0 8 16,-18-11-10-16,-5-9-62 16,-6 0 30-16,6 4 32 15,9 7 59-15,9 4 5 16,0 5-52-16,-6 5-12 15,-1 18-7-15,-5 10 5 16,3 9 0-16,3 5 0 16,12-3 1-16,3-4-13 15,24-9-7-15,16-9 19 16,11-10-1-16,5-10-5 16,-2-2-53-16,0-19-101 0,-5-18-303 15</inkml:trace>
  <inkml:trace contextRef="#ctx0" brushRef="#br0" timeOffset="-184904.03">14627 13051 131 0,'0'0'266'0,"0"0"-139"16,0 0-79-16,0 0-24 15,0 0-9-15,0 0-15 16,-15-5 3-16,2 12 3 16,0 7-4-16,4 3 4 15,2 5-4-15,6 6 0 16,1 5 3-16,0 1-3 15,18-5 2-15,12-5-1 0,10-10-3 16,10-11 4 0,5-3-4-16,2-13 0 0,-9-9 9 15,-11-6 18-15,-13 2 17 16,-13-4-10-16,-11 1 7 16,-2-2-25-16,-32 0-13 15,-14 1-3-15,-9 5-2 16,-1 5 1-16,3 9-1 15,8 9-29-15,6 2 3 16,7 17-45-16,5 13-25 16,11 4-25-16,8-4-175 15</inkml:trace>
  <inkml:trace contextRef="#ctx0" brushRef="#br0" timeOffset="-184597.4">15711 13391 586 0,'0'0'174'16,"0"0"-104"-16,0 0-70 15,0 0-1-15,0 0-39 16,0 0 40-16,39-2 0 16,-12 9-1-16,6 1-57 15,1-4-82-15,0-4-150 16</inkml:trace>
  <inkml:trace contextRef="#ctx0" brushRef="#br0" timeOffset="-184437.6">16013 13332 813 0,'0'0'69'15,"0"0"-22"-15,0 0-47 16,0 0-46-16,110-3-130 15,-55 13-154-15</inkml:trace>
  <inkml:trace contextRef="#ctx0" brushRef="#br0" timeOffset="-184259.41">16541 13314 616 0,'0'0'74'0,"0"0"23"15,0 0-37-15,0 0 1 0,0 0-9 16,0 0-4-16,16-43-26 16,-13 43-22-16,2 0-13 15,3 7-118-15,0 6-54 16,-7-7-220-16</inkml:trace>
  <inkml:trace contextRef="#ctx0" brushRef="#br0" timeOffset="-179772.98">10978 13205 105 0,'0'0'201'0,"0"0"-104"16,0 0-30-16,0 0-12 15,0 0-14-15,0 0-14 16,0 0 3-16,2-9-10 16,-2 6 1-16,0 3 10 15,0-2-14-15,0 0-4 16,0 1-5-16,0 1-7 0,0-1-1 15,0 1-3 1,-2 0 2-16,2 0-5 16,-3 0 6-16,-1 0-3 0,-4 0 3 15,-3 0-3-15,-2 1 3 16,-4 9 0-16,0 2-2 16,-2 5 1-16,2 2-2 15,3-1-1-15,4 3-10 16,7-1-5-16,3 0 10 15,0-2 8-15,1 1 0 16,12-6 0-16,2 1 1 16,1-4-4-16,5-4 4 15,1-3 4-15,1-2-2 16,2-1 2-16,-1 0-1 16,1-3-1-16,1-9 2 15,-2-2 0-15,-3-2 2 0,-5-1 17 16,-6 2-4-16,-2 0 29 15,-5 3-28-15,-1 1-6 16,-2 0-8-16,0 2-3 16,0 1-2-16,0 0-1 15,0 1 2-15,-2 0-4 16,-4 0 4-16,0-1-1 16,0 0 2-16,-4-3-1 15,1 2 5-15,0-1 7 16,-5 3-12-16,4 2-2 15,-5 5-1-15,-5 0-16 16,-5 0-62-16,-5 14 10 16,5 3-28-16,5 0-79 0,7-4-159 15</inkml:trace>
  <inkml:trace contextRef="#ctx0" brushRef="#br0" timeOffset="-178857.95">11524 13246 315 0,'0'0'89'0,"0"0"6"15,0 0-27-15,0 0 3 16,0 0-38-16,0 0-5 16,61-20-18-16,-51 20-3 15,0 14-1-15,0 6-4 16,0 5-1-16,1 6-1 16,-3 0 0-16,-1 1 4 15,2-3-3-15,-3-7 0 16,-2-5 0-16,1-5 0 15,-2-9 3-15,0-1-1 16,2-2 3-16,5-6 26 16,2-16-16-16,2-5-15 0,-3-3-1 15,0-3 0-15,3 3 0 16,4 5-6-16,9 5-45 16,3 6 24-16,0 8 19 15,-8 1 8-15,-11 5 6 16,-1 0 9-16,-4 0-9 15,-1 14-6-15,1 3 2 16,0 1-1-16,1 1 0 16,-3 1 3-16,1-2-3 15,-4-1 0-15,-1 0-1 16,0-1-39-16,0-4-99 0,-3-7-129 16</inkml:trace>
  <inkml:trace contextRef="#ctx0" brushRef="#br0" timeOffset="-178722.42">11952 13363 718 0,'0'0'86'16,"0"0"-2"-16,0 0-62 16,0 0-22-16,0 0-199 15,0 0 22-15,-10 21-257 16</inkml:trace>
  <inkml:trace contextRef="#ctx0" brushRef="#br0" timeOffset="-176163.1">9230 14302 327 0,'0'0'148'0,"0"0"-75"16,0 0 10-16,0 0-24 15,0 0-11-15,0 0-25 16,12-71-7-16,-12 71 3 15,0 0-11-15,0 0-8 16,0 7-11-16,0 18-3 16,0 14 13-16,0 16 0 15,0 5 0-15,-8 6 1 16,-2 1 0-16,2-5 0 16,4-4 1-16,1-8 0 0,3-9-2 15,0-15 1 1,0-13-5-16,0-11 2 0,0-2 3 15,0-5 7-15,15-24-7 16,9-16-75-16,3-10-135 16,-3-6-247-16</inkml:trace>
  <inkml:trace contextRef="#ctx0" brushRef="#br0" timeOffset="-175948.52">9263 14062 739 0,'0'0'28'15,"0"0"19"-15,0 0-42 16,109-25-5-16,-55 25 0 16,7 0 0-16,0 3-3 15,3 7-33-15,-9 2-34 16,-10 2-25-16,-17 0-27 15,-19-4-89-15</inkml:trace>
  <inkml:trace contextRef="#ctx0" brushRef="#br0" timeOffset="-175479.7">9193 14225 176 0,'0'0'239'0,"0"0"-230"0,0 0 29 16,-20 79-5-1,20-55 11-15,9-2 5 0,17-1-3 16,8-6-3-16,13-5-3 16,12-8-9-16,10-2 0 15,5 0-13-15,-3-12-9 16,-6 0-4-16,-19 0 4 16,-14 5 32-16,-18 4-4 15,-9 3-5-15,-5 0-5 16,0 0-25-16,0 0-2 15,0 3-10-15,0 16 1 16,0 4 7-16,0 8-1 0,0 4-6 16,6-3-4-16,10-4-8 15,2-8-9-15,4-5 18 16,4-10 7-16,-1-5 5 16,2 0 3-16,3-18 4 15,-2-10 1-15,-4-2-8 16,-6 2 0-16,-9 6 2 15,-4 10 34-15,-5 4-29 16,0 8-7-16,1 0-8 16,5 16-87-16,9 12 81 15,5 6-21-15,8 5-51 16,9-3-15-16,-2-8-1 16,-6-10-67-16,-5-13-13 0</inkml:trace>
  <inkml:trace contextRef="#ctx0" brushRef="#br0" timeOffset="-174779.87">10244 14401 638 0,'0'0'180'0,"0"0"-95"15,0 0-85-15,0 0-6 16,0 0 5-16,0 0-2 16,41 63 3-16,-30-38-4 15,-4-5 3-15,-3-7-1 16,-2-9 2-16,-1-4 0 15,1 0 2-15,4 0 11 16,7-20-2-16,2-7-11 0,6-2-16 16,-2 1 1-16,-2 10 6 15,-3 7-18-15,0 7 1 16,2 4 23-16,-2 0 1 16,2 5-2-16,-2 12 0 15,9 6 1-15,3 2 3 16,2-1 0-16,-5-5 0 15,-2-7-1-15,-2-9 0 16,-4-3-3-16,7-3 4 16,6-16 4-16,2-8-4 15,-5 0-7-15,-6 2-6 16,-6 5 13-16,-9 6 16 16,-1 7-1-16,-1 3-10 15,-2 4-1-15,0 0-4 0,0 0-10 16,0 8-13-16,-2 11 20 15,-8 8 2-15,-3 3-3 16,-1 2 3-16,-1 3 1 16,5-2-1-16,4-1 1 15,6-6-2-15,7-6-51 16,34-11-6-16,20-9 44 16,13 0 7-16,4-19-12 15,1-11 19-15,-7-5 1 16,-13-6 14-16,-13-1 7 15,-13-3 19-15,-15-5 22 16,-13 0 10-16,-5 0 2 0,-3 4-13 16,-14 7-22-16,4 14-18 15,5 14-12-15,4 8-9 16,1 3-4-16,-2 14-22 16,-6 18-10-16,-3 18 33 15,-2 9 2-15,1 5 1 16,2-2-3-16,4-2-18 15,9-6-29-15,0-10-17 16,10-10 17-16,6-13-59 16,-3-14-29-16,-5-7-79 15</inkml:trace>
  <inkml:trace contextRef="#ctx0" brushRef="#br0" timeOffset="-174497.61">11169 14431 589 0,'0'0'159'15,"0"0"-103"-15,0 0-56 16,0 0-10-16,0 0 10 16,0 0 0-16,59 3 2 15,-27-1 7-15,7-2-1 16,4 0 0-16,5 0-1 16,-3 0-5-16,-2-6-1 15,-10 1-1-15,-14 0 2 16,-9 5-1-16,-7 0-1 15,-3 0-1-15,0 10-10 0,0 14 11 16,0 5-2 0,0 10 1-16,-8 2 0 0,3 3-15 15,5-3-60-15,0-5-56 16,16-15-43-16,13-15-121 16</inkml:trace>
  <inkml:trace contextRef="#ctx0" brushRef="#br0" timeOffset="-173929.17">11730 14507 548 0,'0'0'181'16,"0"0"-94"-16,0 0-61 15,0 0-26-15,0 0-31 16,0 0 28-16,-18 34-1 0,6-2 3 16,-1 7-1-1,5 1 2-15,5-1 0 0,3-7 0 16,0-8 0-16,20-7 1 15,8-10 7-15,8-7 22 16,3-1 4-16,-3-22-10 16,-8-6 0-16,-6-5-6 15,-11 1-4-15,-6 2-9 16,-5 7-5-16,0 7-12 16,-5 5-18-16,2 3-19 15,0 5-2-15,0 3 51 16,3 1 1-16,0 0-1 15,6 0-12-15,11 5 11 16,6 9 0-16,-1 1 2 0,2 5 3 16,-3-4-4-16,-1 3 0 15,-1-2 2-15,-5-2-3 16,-3-4 2-16,-6-7-2 16,-4-4 4-16,1 0-2 15,1 0 16-15,7-15-15 16,2-9-2-16,6-6-7 15,3 2 3-15,4 3 3 16,-1 3 0-16,-1 6-32 16,-4 7-16-16,-3 3 49 15,-5 6 0-15,-4 0 8 16,0 0-8-16,-4 15-2 16,0 9 0-16,-1 4 2 15,-2 3 0-15,0-1 0 0,0 0 0 16,0-4 3-16,0-5-3 15,-3-7-61-15,-3-13-129 16,-1-1-232-16</inkml:trace>
  <inkml:trace contextRef="#ctx0" brushRef="#br0" timeOffset="-173750.94">11615 13912 959 0,'0'0'0'0,"0"0"-22"16,0 0-40-16,0 0 33 15,81 104-62-15,-62-58-39 16,1-7-67-16,2-8-194 16</inkml:trace>
  <inkml:trace contextRef="#ctx0" brushRef="#br0" timeOffset="-173165">13268 14238 883 0,'0'0'18'16,"0"0"-1"-16,0 0-17 16,0 0-25-16,0 0 22 15,46 73-1-15,-41-15-2 16,-5 9 3-16,0 4 3 15,0 0 1-15,0-7 1 16,0-15-1-16,0-18 1 0,0-16-1 16,0-11 1-16,0-4 33 15,0-12 51-15,3-19-48 16,1-17-38-16,2-9-15 16,-2-3-1-16,1-3-11 15,1 3-3-15,6 5-25 16,6 5-2-16,7 10-65 15,5 7 27-15,1 10 95 16,-1 11 18-16,-6 8 8 16,-6 4 3-16,0 5-29 15,-2 18 0-15,-2 8 0 16,-4 4-2-16,-5 2 2 16,-5 0 1-16,0-7 1 0,0-4-1 15,-17-6 0-15,-5-5-1 16,-10-6-2-16,-6-7-1 15,-8-2-32-15,-2-2-21 16,3-12 15-16,12-2-7 16,16 1-165-16</inkml:trace>
  <inkml:trace contextRef="#ctx0" brushRef="#br0" timeOffset="-172715.78">13879 14374 601 0,'0'0'220'0,"0"0"-184"15,0 0-36-15,0 0-33 16,0 0 33-16,0 0 0 16,-34 105-3-16,27-67 2 15,3-2 2-15,4-7-1 16,0-7 0-16,0-8 0 15,11-9 0-15,0-5 6 16,4 0 24-16,5-22 16 16,3-7-31-16,0-7-13 15,-6 0-2-15,-4 2-15 16,-5 5-16-16,1 6 3 0,-2 5-29 16,2 6-47-1,2 7 94-15,5 5 8 0,1 0 2 16,2 4-3-16,-1 13 2 15,1 3 1-15,0 7 6 16,0 1 3-16,-2 0 0 16,0 2-5-16,1-4 1 15,-6-3-4-15,-2-4 2 16,-4-8-1-16,-3-5 2 16,-2-4 0-16,1-2-2 15,-2 0-2-15,0-5-1 16,0-14-161-16</inkml:trace>
  <inkml:trace contextRef="#ctx0" brushRef="#br0" timeOffset="-172266.96">14281 14297 827 0,'0'0'39'15,"0"0"57"-15,0 0-52 16,0 0-44-16,0 0-9 15,0 0-38-15,20 8 16 0,-20 9-9 16,0 5-12 0,0 0-79-16,2-2-19 0,4-8-205 15</inkml:trace>
  <inkml:trace contextRef="#ctx0" brushRef="#br0" timeOffset="-171717">14489 14505 800 0,'0'0'80'16,"0"0"-57"-16,0 0-23 16,0 0-6-16,0 0 1 15,0 0 5-15,-2 48-2 16,0-36-13-16,0-4 6 16,2-5-4-16,0-1-12 15,0-2 3-15,0 0 22 0,3-8 0 16,13-11-12-16,1 0-49 15,0-1 40-15,-4 8 21 16,-5 4 29-16,-1 3 16 16,-4 5-23-16,3 0-22 15,-3 0-11-15,1 13 2 16,1 1 8-16,-1 1 1 16,-2 2-1-16,3-2 1 15,3-3 0-15,3-3 2 16,5-7-1-16,4-2 11 15,3 0-10-15,6-14-2 16,4-11-15-16,1-6-25 0,0-3 23 16,-2 0 4-16,-4-2 12 15,-3 3 2-15,-6 3 10 16,-3-1 22-16,-6 4 17 16,-1 0 6-16,-5 0 4 15,-2 7-2-15,1 7-13 16,-3 9-14-16,0 4-31 15,0 11-20-15,0 21-9 16,-13 16 25-16,-5 10 2 16,0 9 1-16,7 2-14 15,7-2-14-15,4-8-4 16,4-9 3-16,11-11-8 16,-1-11-1-16,-2-8-26 0,-1-9-34 15,1-11-60-15,0-11-237 16</inkml:trace>
  <inkml:trace contextRef="#ctx0" brushRef="#br0" timeOffset="-171300.73">14909 14472 620 0,'0'0'0'15,"0"0"2"-15,0 0 5 16,85 11 17-16,-48-11 18 15,6 0-19-15,6 0-10 0,-3-4-5 16,-2-7-6 0,-8-5 4-16,-8 0-3 0,-7-3-3 15,-3-2-1-15,-5 2-38 16,1 1-16-16,-4 3-14 16,0 4 21-16,-4 5 46 15,-1 3 2-15,-2 1 4 16,-3 2 16-16,0 0-11 15,0 11 2-15,0 13 12 16,-8 12 16-16,-6 8-6 16,2 8-16-16,4-2-9 15,2-8-6-15,6-7 5 16,0-11-1-16,0-9-4 16,0-6 0-16,0-6 4 15,-1 0-2-15,-7-1 1 0,-2 2-5 16,-10 2-42-16,2-4-97 15,-2 1-64-15,3-1-73 16</inkml:trace>
  <inkml:trace contextRef="#ctx0" brushRef="#br0" timeOffset="-170098.95">10382 14998 603 0,'0'0'39'0,"0"0"-39"15,0 0-11-15,0 0-59 16,0 0 70-16,0 0 0 16,115 6 1-16,-44-1 11 15,21 3 20-15,19 2-7 16,20 0-15-16,14 1-6 16,19-2 4-16,10-5-4 15,10-3 3-15,7-1-4 0,-4 0 0 16,-4-5 0-16,-19-7-1 15,-21-1 1-15,-25 1 8 16,-27-3 6-16,-25 1 13 16,-23 2 10-16,-24 2 5 15,-10 2-4-15,-8 2-7 16,-1 1-34-16,0 5-4 16,0 0-49-16,0 3-149 15,-4 6 5-15,4 2-144 16</inkml:trace>
  <inkml:trace contextRef="#ctx0" brushRef="#br0" timeOffset="-169946.96">13083 15000 775 0,'0'0'70'0,"0"0"-55"16,0 0-15-16,0 0-292 15,0 0-2-15</inkml:trace>
  <inkml:trace contextRef="#ctx0" brushRef="#br0" timeOffset="-154983.97">9694 15612 244 0,'0'0'158'16,"0"0"-55"-16,0 0 3 15,0 0-7-15,0 0-26 16,0 0-12-16,0 0-8 16,0 0-17-16,0-53 2 15,-2 53-6-15,1 0-8 16,1 0-24-16,-3 0-3 16,-4 14-9-16,-4 11 6 15,-2 11 5-15,-6 6 1 16,1 0 1-16,1-2 1 15,1-4 0-15,5-3-2 0,2-12 0 16,4-8 0 0,3-8 0-16,2-5 0 0,0 0 4 15,0-9 3-15,0-20-2 16,6-12-5-16,6-5-21 16,1-4-7-16,2 4-8 15,4 6 26-15,-2 9 3 16,1 11 2-16,-5 11 3 15,3 9 1-15,0 0-3 16,3 12 0-16,5 14 1 16,-4 9 1-16,6 6 0 15,-2 1 1-15,1-2-1 16,-4-6-10-16,-3-5-3 16,-2-10 1-16,-7-9 2 0,-3-7 9 15,2-3 3-15,5-20 9 16,4-16 10-16,3-9-19 15,-1-6 3-15,-5 0 3 16,-5 5 11-16,0 7-3 16,-6 7-6-16,0 16 7 15,-1 7-15-15,4 9-12 16,3 3-111-16,2 19-51 16,0 4-22-16</inkml:trace>
  <inkml:trace contextRef="#ctx0" brushRef="#br0" timeOffset="-154632.46">10267 15642 778 0,'0'0'84'16,"0"0"-58"-16,0 0-26 15,0 0-14-15,0 0 12 16,7 73 0-16,-5-34 2 15,2 1 2-15,1 2-1 16,0-1-1-16,3-10-12 16,4-8-20-16,-3-10 4 0,1-13 25 15,4-2 3 1,4-27 15-16,0-14 3 0,3-7-4 16,-12-1 4-1,-8 4 12-15,-1 6 4 0,-9 8 5 16,-12 8-11-16,2 5-14 15,4 10-8-15,4 10-6 16,5 0-22-16,0 18-87 16,-2 13 59-16,5 7-83 15,3-3-55-15,0-9-324 16</inkml:trace>
  <inkml:trace contextRef="#ctx0" brushRef="#br0" timeOffset="-154433.95">10839 15883 833 0,'0'0'69'16,"0"0"-17"-16,0 0-34 16,0 0-8-16,0 0-10 15,0 0-2-15,2-21-18 16,-2 21-31-16,0 0-66 15,2 12 6-15,3-5-50 16,5-5-250-16</inkml:trace>
  <inkml:trace contextRef="#ctx0" brushRef="#br0" timeOffset="-153765.99">11378 15680 580 0,'0'0'370'16,"0"0"-338"-16,0 0-32 15,0 0-31-15,0 0 5 16,0 0 20-16,0 58 5 16,-1-9-1-16,-5 4-21 15,3-2-10-15,3-5-10 16,0-13 9-16,0-10 6 0,0-11 12 15,7-12 16 1,6 0 2-16,-1-24 76 0,1-17-32 16,1-15-25-16,-8-8-11 15,-6-1 1-15,0 1-3 16,-6 10-4-16,-7 7-4 16,4 9-2-16,9 5-6 15,8 9-19-15,14 6-7 16,8 5 25-16,-5 7 8 15,2 2 0-15,-4 4 0 16,-1 0-1-16,-3 16-1 16,-1 9-3-16,-5 9-1 0,-5 8 3 15,-4 7 1 1,-4 11 0-16,0 11 3 0,0 8 5 16,0 5-1-16,4 2 0 15,7-11 0-15,1-7-2 16,6-9 0-16,0-11 0 15,3-12 3-15,1-11-4 16,-6-12 0-16,-1-10 5 16,-3-3-2-16,0 0 10 15,2-19 22-15,2-6-32 16,1-6-1-16,-6-6-2 16,-5-3-1-16,-6-6-3 15,0-5 0-15,-10-2 3 16,-10-3 0-16,1 1 7 15,1 10-3-15,5 12 5 16,7 10-2-16,6 5-6 16,0 6-1-16,21 1-29 0,14 0-43 15,12-1-68-15,10-1-67 16</inkml:trace>
  <inkml:trace contextRef="#ctx0" brushRef="#br0" timeOffset="-152258.79">12718 15591 529 0,'0'0'170'0,"0"0"-40"16,0 0-84-16,0 0-18 15,0 0-24-15,0 0-4 16,-6-12-8-16,6 26 5 15,0 6 3-15,0 9 0 0,6 3 1 16,1 3-1-16,-3 2 0 16,1-3-5-16,-2-3-39 15,-3-5-28-15,0-13-67 16,0-13-69-16</inkml:trace>
  <inkml:trace contextRef="#ctx0" brushRef="#br0" timeOffset="-152084.53">12762 15305 842 0,'0'0'2'0,"0"0"23"16,0 0-25-16,0 0-23 0,0 0-36 15,0 0-26-15,68 78-45 16,-49-41-85-16</inkml:trace>
  <inkml:trace contextRef="#ctx0" brushRef="#br0" timeOffset="-150720.86">12917 15629 700 0,'0'0'179'15,"0"0"-136"-15,0 0-43 16,0 0-4-16,0 0 4 15,0 0 1-15,63 76 0 16,-39-59-1-16,-2-4-9 0,1-7 0 16,-3-6-1-16,1 0-5 15,-1-3-3-15,-2-16-1 16,-3-5 17-16,-2-1 2 16,-5 1 1-16,-2 6 16 15,-5 8 25-15,1 4-7 16,2 6-22-16,1 0-13 15,5 0-11-15,8 11 9 16,0 6 2-16,5-3 0 16,1 2 0-16,1-2 0 15,1-3-3-15,3-5-2 16,3-5-2-16,4-1-2 0,-3-2-2 16,0-14-7-16,-5 0-1 15,-4-3-3-15,-8 0 5 16,-5 4 17-16,-5-2 0 15,0 3 6-15,-3 0 18 16,1 3-1-16,1 2 2 16,-2 2-5-16,0 4-2 15,2 3-18-15,0 0-2 16,-2 0-3-16,1 10 2 16,-4 6-3-16,0 4 2 15,0 2 2-15,0 0 1 16,0 4 1-16,-3 1-2 15,2 5 2-15,1 7 0 0,0 9 0 16,0 7-1 0,0 5 1-16,0 1 1 0,0-7 2 15,1-4-4-15,4-8 1 16,-4-11-16-16,-1-9-1 16,0-12-8-16,0-9 21 15,2-1 4-15,4-13 49 16,1-17-23-16,-1-13-23 15,-3-8 1-15,-3-5-2 16,0-3-4-16,-3 0 2 16,-2 5-32-16,5 4-8 15,0 11-28-15,10 9-31 0,10 10 87 16,2 10 12 0,0 7 3-16,2 3 0 0,-5 2 1 15,1 16 4-15,-6 6-1 16,-3 6 1-16,-5 3 0 15,-5-1-4-15,-1-2-3 16,0-7-1-16,-10-5 0 16,-6-2 2-16,-3-7 5 15,-1-9-2-15,2 0-1 16,2-9 6-16,9-14-4 16,7-6 8-16,0-3-14 15,30-1-7-15,11 8-28 16,11 5 15-16,-1 7 20 15,-4 7 1-15,-10 6 11 16,-13 0 5-16,-12 0-10 0,-6 11-4 16,-6 3 6-16,0 7 5 15,0 1-7-15,0 4 0 16,0 0-4-16,0-9-1 16,0-3-2-16,0-4 2 15,0-10 1-15,0 0 3 16,12 0 12-16,6-18 32 15,3-8-26-15,3-3-19 16,-6 0-1-16,-5 6-3 16,-4 7 1-16,-3 9 2 15,-3 3-4-15,-2 4-1 16,2 0-3-16,0 0-2 0,4 13 1 16,2 7 3-16,1 5 2 15,2 2-1-15,4-1-1 16,7-5-3-16,11-11-6 15,3-7 11-15,3-3 0 16,-1-15 0-16,0-17 1 16,-2-11-1-16,-1-5 0 15,-6-3-3-15,-8-1-2 16,-14-1 4-16,-8 0 1 16,0 3 2-16,-18 10 25 15,4 12 3-15,5 15-2 16,6 13-24-16,3 3-4 15,0 26-10-15,-1 15 9 0,-5 12 1 16,-1 8 0-16,-5 2-1 16,-2-1 1-16,7-1-2 15,7-9-17-15,0-9-6 16,0-14-8-16,6-14-26 16,-2-14-48-16,2-4-50 15,2-24-52-15</inkml:trace>
  <inkml:trace contextRef="#ctx0" brushRef="#br0" timeOffset="-150354.64">14427 15649 700 0,'0'0'25'0,"0"0"74"16,0 0-79-16,0 0-19 16,92-15 1-16,-60 15 1 15,-3 0-1-15,-2 0-1 16,-3-1 0-16,-1-2-1 15,-1-1 0-15,-1-2-9 16,-3-2-31-16,-2-1-3 16,-7-1 6-16,-3-4-1 15,-1 2 29-15,-1 1 6 16,-1 5 3-16,-3 1 26 16,3 5 23-16,1 0-26 15,2 8-23-15,1 13-4 16,0 9 3-16,-4 9-3 15,0 9 4-15,-2 10 3 16,2 3 6-16,-1-1-4 0,-2-10-3 16,0-8-2-16,0-9 2 15,0-8 7-15,-19-5-5 16,-8-2 2-16,-12-1-6 16,-6-7 0-16,-3-4-141 15,6-6-190-15</inkml:trace>
  <inkml:trace contextRef="#ctx0" brushRef="#br0" timeOffset="-149238.14">10877 16518 410 0,'0'0'239'16,"0"0"-134"-16,0 0-53 16,0 0-39-16,0 0-11 15,0 0-2-15,0 0-7 16,6-15 7-16,21 18 0 15,8 2 0-15,9-2 0 16,7-3 0-16,-2 0 7 0,-9-6-3 16,-10-5-2-16,-11 0-2 15,-13 1 2-15,-4 3 5 16,-2 0 4-16,0 6 5 16,0-1-5-16,0 2 5 15,0 0-12-15,0 0-4 16,0 0-6-16,0 3 0 15,4 9 4-15,14-2 2 16,2-1 0-16,5-7-1 16,0-2-1-16,-3 0 2 0,-3-4-2 15,-3-10 1 1,-7-2 0-16,2-2 0 0,-5 3 0 16,-2 1 1-16,-4 4 1 15,0 6 7-15,0 3-5 16,3 1-3-1,0 0-4-15,6 0-4 0,2 1 8 16,6 8-2-16,8 1 2 16,5-3 1-16,9 0-1 15,12-4 0-15,7-3-1 16,10 0 1-16,8 0 0 16,-1 0-5-16,-1 0-5 15,-12-7 6-15,-16 3 4 16,-15-2 1-16,-11-1 0 0,-14 1 1 15,-6 0 25-15,0-2 4 16,-6-1-21 0,-8 3-8-16,2 2 0 0,0 4-2 15,1 0-8-15,1 14-68 16,3 7-51-16,4-4-57 16,3-6-277-16</inkml:trace>
  <inkml:trace contextRef="#ctx0" brushRef="#br0" timeOffset="-147869.15">13080 16452 673 0,'0'0'65'16,"0"0"32"-16,0 0-81 15,0 0-16-15,0 0-11 0,0 0 9 16,-37 29 0 0,32 4 1-16,5 4 1 0,0 3-1 15,13 0 1-15,16-5-3 16,4-4-11-16,5-9-10 16,1-5 3-16,-1-12 5 15,-2-5 7-15,-8 0 9 16,-6-12 0-16,-10-11 5 15,-6-8 5-15,-6-1 12 16,-7-1-12-16,-18 6-10 0,-7 5-16 16,2 5-25-1,3 7 26-15,12 4 15 16,9 3 1-16,6 3-1 16,0 0-12-16,24 0-26 0,12 7 38 15,13 1 1-15,4 3 11 16,2-1 9-16,-9-3-1 15,-9 4-2-15,-12 1-14 16,-10 1-4-16,-8 0-2 16,-3-1 0-16,-3-1 1 15,-1-3 1-15,0 0 1 16,2-3 1-16,2-1-1 16,4-3 1-16,5-1 3 15,7 0 7-15,5-5 13 16,2-10-8-16,-1-2 2 0,-4 0-7 15,-5 3-6-15,-3 3 1 16,-5 5 1-16,-4 6-8 16,-1 0 0-16,0 0-7 15,2 2 3-15,0 10-1 16,1 1 5-16,1 2 1 16,0 2 0-16,5-1-1 15,-3-6 0-15,4-3-2 16,-1-5 2-16,5-2 0 15,5-7 6-15,6-16-5 16,3-7-1-16,-2-7-10 16,-5-4-3-16,-9-2 4 15,-11-1 5-15,-5 0 4 16,0 4 1-16,-14 3 11 0,-2 8 20 16,4 12 24-1,4 10-16-15,8 7-31 0,0 15-9 16,2 21-5-16,11 12 3 15,-4 8 2-15,0 2 0 16,-1 1-2-16,-4-4-5 16,-1-5-15-16,2-10-12 15,1-7-21-15,0-11-12 16,2-13-27-16,-6-9-91 16,-2-8-167-16</inkml:trace>
  <inkml:trace contextRef="#ctx0" brushRef="#br0" timeOffset="-146825.12">13893 16498 436 0,'0'0'36'16,"0"0"26"-16,92-17-31 15,-53 17-3-15,2 0 2 16,-1 0 5-16,-3 0 0 16,-4 0-11-16,-5 0-11 15,-7 0 1-15,-9 0-4 16,-3 0 3-16,-6 0-4 15,-2 0-9-15,1 1-3 16,-2 17 3-16,0 10 6 0,-8 12 10 16,-14 12 15-1,-5 5-17-15,5 6-1 0,4 2-9 16,8-4 0 0,8-5-2-16,2-11-1 0,0-15-1 15,0-13 2-15,0-15 0 16,0-2 2-16,6-9 18 15,2-21 29-15,5-18-49 16,0-10-2-16,-7-5-1 16,0-2-14-16,-1-1 12 15,5 9 3-15,7 7 0 16,13 14-22-16,10 10-9 16,4 11 26-16,-2 11 4 15,-3 4 1-15,-12 2 1 16,-5 18 0-16,-6 6-1 0,-8 5 0 15,-7 1 1 1,-1-3-2-16,-1-7 1 0,-11-3 0 16,0-9 1-16,3-3-1 15,5-4 1-15,-4-3 0 16,7 0 4-16,1-13-3 16,0-8-2-16,9-8-21 15,13-3-9-15,2 5 18 16,0 4 12-16,0 8 0 15,-2 5 3-15,-4 10 2 16,-2 0-5-16,-6 3-1 16,-3 11-2-16,-4 3 3 0,-3 3 3 15,0 4-3 1,0-2 3-16,4-2-1 0,2-6-2 16,3-7 3-16,5-6 0 15,4-1 8-15,8-6 4 16,3-14 1-16,0-8-6 15,0-1-7-15,-8 2 0 16,-2 5-1-16,-4 4-2 16,-9 6 1-16,-3 3 12 15,-3 4 13-15,0 1-1 16,0 4-16-16,0 0-9 16,1 2-10-16,1 15 8 15,5 7 2-15,1 3 1 16,1 2-1-16,0-3-2 15,4-4-8-15,5-10-8 0,6-7 13 16,4-5 5-16,2-2 0 16,5-21 0-16,2-8-3 15,-4-5-3-15,-7-6 2 16,-11-1 4-16,-12-4-1 16,-3-2 1-16,-7 0 0 15,-7 4 12-15,4 9 15 16,4 15 11-16,6 17-23 15,0 4-15-15,0 25-11 16,3 15 9-16,0 14 2 16,-3 8 0-16,0 0 0 15,-7-3 0-15,1-3-3 0,6-9 2 16,0-9-4 0,11-9-19-16,-2-13-5 0,-6-6-33 15,-3-10-74-15,0-7-46 16,0-22-285-16</inkml:trace>
  <inkml:trace contextRef="#ctx0" brushRef="#br0" timeOffset="-146475.12">15067 16450 716 0,'0'0'30'0,"0"0"1"16,0 0-29-16,0 0-2 15,104-5 1-15,-75 9 0 16,-1-1 7-16,-1-2 5 15,-2-1 1-15,0 0-9 16,-5 0-4-16,-1 0 3 0,-4 0-4 16,-2-10-6-16,-3-2-4 15,-3-3-2-15,-1-1 7 16,-2 1 1-16,2 2 3 16,-1 4 1-16,-5 7 0 15,3 2 15-15,-2 0-6 16,-1 11-9-16,0 19-3 15,0 11 3-15,0 11 1 16,0 5-1-16,-1-1 1 16,-2-8 0-16,1-8-1 15,1-13 0-15,-1-9 1 16,-2-7-1-16,-7-1 0 0,-5-4 1 16,-15 5-1-16,-17-8-17 15,-10-3-236-15</inkml:trace>
  <inkml:trace contextRef="#ctx0" brushRef="#br0" timeOffset="-145291.01">10969 17084 35 0,'0'0'164'0,"0"0"-151"16,0 0-11-1,0 0 1-15,0 0-2 0,0 0 18 16,-62 0 84-16,58 0 27 16,3 0-25-16,1 0-14 15,0 0-20-15,0 0-59 16,0 0-12-16,21 0-56 16,19 0 52-16,14 0-26 15,11-3-5-15,0-2 7 16,-3-2 11-16,-12 3 17 15,-9 1 13-15,-12 3 12 16,-14 0-13-16,-6 0-5 16,-5 0-7-16,-3 0 0 15,-1 0-2-15,0 3-4 16,0 5 3-16,0-2 3 16,0 2-22-16,0-4-14 0,3-1 20 15,8-2-8-15,4-1-17 16,3 0 28-16,7-4-21 15,-1-8 12-15,-7-2 22 16,-6 1 33-16,-5 3 44 16,-4 2-9-16,-2 7 2 15,0 1-25-15,0 0-45 16,0 1-22-16,0 13 21 16,1 3 1-16,2-1 0 15,0-1 0-15,5 1 1 16,1-5-1-16,1-5-8 15,5-3-30-15,-1-3 24 16,2 0 6-16,-1-12-29 0,-4-9-93 16,2-2-49-16,-6-1 35 15,-5 3 144-15,-2 1 43 16,0 6 126-16,0 4-8 16,0 7 3-16,0 3-146 15,4 0-17-15,8 10-2 16,1 3 0-16,5 2 1 15,5-3-2-15,6 2 2 16,10-6 2-16,8-2-1 16,11-3 0-16,9-3 19 15,10 0 4-15,10-9-12 0,8-5 7 16,7-2-16 0,-5-1 1-16,-10 2-3 0,-22 1-1 15,-23 2 4-15,-21 7 0 16,-16 0-2-16,-5 3 52 15,-5 2-44-15,-15 2-10 16,-8 20-87-16,-3 4-6 16,1-4-143-16</inkml:trace>
  <inkml:trace contextRef="#ctx0" brushRef="#br0" timeOffset="-143527.84">13369 17241 320 0,'0'0'96'16,"0"0"-47"-16,0 0 6 15,0 0 11-15,0 0 15 16,0 0-8-16,0 0-27 0,48-42-14 15,-42 38-20-15,1 0-9 16,-1-1-2-16,1-2 0 16,1-1 0-16,0-1 1 15,1-5-2-15,4-2 1 16,2-8-1-16,1-5 0 16,1-8-5-16,-1-4-2 15,-8 1 5-15,-1 3-1 16,-7 7 5-16,0 7-2 15,0 7 4-15,0 10 7 16,0 2 2-16,0 4-13 16,0 0 0-16,0 0-4 15,0 0-5-15,0 16 8 0,0 9-1 16,0 8 2-16,0 9 0 16,0 3-1-16,-3 5 1 15,-3 0 0-15,0 3 1 16,-6-5 0-16,2-1 0 15,-5-7-1-15,0-6 0 16,3-10 0-16,2-9-14 16,4-8-13-16,3-7 11 15,0 0 16-15,-3-4 13 16,0-13-11-16,-3-5 0 16,-3-2 0-16,-2 2-2 15,3 0 0-15,5 3-6 16,4 4-62-16,2 3 35 15,6 2-10-15,15 4 20 0,6 3 23 16,7 3 0-16,6-3 1 16,5 3 2-16,1 0 4 15,-1 0 1-15,-5 0 2 16,-8 0-2-16,-10 0 7 16,-9 0 3-16,-5 0 4 15,-6 0-1-15,-2 0-3 16,0 0 12-16,0 0-30 15,0 0 0-15,0 6 0 16,-2 5 0-16,1 1-20 16,-1 2-45-16,2-8-45 15,0-2-61-15</inkml:trace>
  <inkml:trace contextRef="#ctx0" brushRef="#br0" timeOffset="-143371.08">13848 16874 711 0,'0'0'19'16,"0"0"59"-16,0 0-78 15,0 0-21-15,0 0-16 16,0 0-51-16,79 73-60 16,-61-47-96-16</inkml:trace>
  <inkml:trace contextRef="#ctx0" brushRef="#br0" timeOffset="-143162.45">14050 16883 632 0,'0'0'187'15,"0"0"-120"-15,0 0-67 16,0 0-4-16,0 81 4 16,0-34 1-16,0 2-1 15,0-1 3-15,0-2-1 16,-3-5-1-16,1-2-1 15,2-8-18-15,0-9-51 16,0-7-29-16,5-15-61 16,12 0-9-16</inkml:trace>
  <inkml:trace contextRef="#ctx0" brushRef="#br0" timeOffset="-142661.12">14125 17199 485 0,'0'0'7'0,"0"0"20"15,0 0 3-15,0 0-6 16,0 0-18-16,0 0-5 16,91 33 7-16,-72-33 34 15,4-14 15-15,3-6-34 16,-4-4-3-16,-5-2-5 16,-4-2-5-16,-7-1-5 15,-6 3-3-15,0 0 13 0,-9 5 0 16,-9 5 5-16,-1 11-3 15,8 5-17-15,1 0-2 16,-1 23-6-16,5 11 2 16,4 8 4-16,2 4 2 15,0-2 0-15,0-6-7 16,22-10-9-16,10-10 12 16,10-11 4-16,9-7 8 15,-2-8 14-15,-4-13 2 16,-2-10-10-16,-3-2-4 15,-5-3-7-15,-5 0 1 16,-8 5-3-16,-4 6-1 16,-5 9 1-16,-4 10-1 15,-3 6-1-15,-3 0-3 16,-3 11-11-16,0 17 8 0,-13 8 6 16,-16 7 1-16,-5 0 1 15,-3-3 0-15,-2-6 1 16,2-4-1-16,1-8-1 15,-2-3-1-15,-4-4-52 16,-11-10-96-16,-2-5-253 16</inkml:trace>
  <inkml:trace contextRef="#ctx0" brushRef="#br0" timeOffset="-141896.34">10425 17590 613 0,'0'0'132'0,"0"0"-57"15,0 0-75-15,0 0-4 16,0 0 4-16,0 0 1 0,95 0 0 15,-35-3 0-15,7-5 1 16,6-3-1-16,-3-8 4 16,-5 1-5-16,-13 6 0 15,-18-1 2-15,-17 7 2 16,-10 4 3-16,-7 2-2 16,0 0-5-16,0 11-21 15,0 9 17-15,0-1-5 16,-2 1-15-16,1-4 8 15,1-5-5-15,0-2 10 16,1-2-14-16,14-4 1 16,5-3 19-16,-1 0 2 15,4-8 3-15,-3-11 5 16,0 0-4-16,-2-7-1 0,-6 6 1 16,-4 3 2-16,-3 7 12 15,-5 7 18-15,3 3-9 16,0 0-24-16,0 0-20 15,3 13 16-15,0 2-5 16,4 4-11-16,0 0-10 16,2-4-16-16,2-1-64 15,1-6-87-15</inkml:trace>
  <inkml:trace contextRef="#ctx0" brushRef="#br0" timeOffset="-141662.37">11303 17523 595 0,'0'0'111'16,"0"0"-77"-16,0 0-34 0,85-4-1 16,-38 4 1-16,12 3 1 15,10 1 1-15,12-1 6 16,6-3 7-16,11 0 8 16,6 0-19-16,2 0 1 15,-3 0-4-15,-8 0 1 16,-24 0-2-16,-18-3-8 15,-26 3-24-15,-18 0 1 16,-9 0-20-16,-15 0-41 16,-21 6 2-16,-6 4-265 15</inkml:trace>
  <inkml:trace contextRef="#ctx0" brushRef="#br0" timeOffset="-140049.8">13154 17621 443 0,'0'0'84'0,"0"0"-36"15,0 0 11-15,0 0-1 16,93 0-21-16,-50-1-14 0,8-2-6 15,1 0-6-15,-4-5-5 16,-6-2 2-16,-8-1-2 16,-14-4 0-16,-9 3 1 15,-11-1 2-15,0 2 5 16,-25 3-12-16,-5 2-1 16,-4 5-1-16,2 1 0 15,8 0 1-15,12 12-1 16,11 6-1-16,1 3-3 15,20 3-4-15,16-3-8 16,13-5 6-16,4-2-5 16,2-9 1-16,-7-5 6 15,-6 0 8-15,-11-2 0 16,-11-12 7-16,-7-6 6 0,-7-2 6 16,-6 0 7-16,0 8-1 15,0 2 7-15,0 7-17 16,0 5-4-16,0 0-11 15,0 0-12-15,0 9 10 16,0 5 2-16,14 2-1 16,3-2 0-16,6-2-3 15,-2-4 4-15,4-5 1 16,-3-3 0-16,-2 0-1 16,-4 0 4-16,-2-11-1 15,-4-3 1-15,-1 2-3 16,-4-1-1-16,-2 2 5 15,-3 5 0-15,0 2 3 0,0 2-8 16,5 2-2-16,3 0-8 16,8 2 10-16,10 12 0 15,8 1 0-15,9-1-2 16,5 1-9-16,6-6-14 16,6-8 10-16,4-1 3 15,-2 0 11-15,-7-17 1 16,-9-5 4-16,-12-3-2 15,-14-1 8-15,-10-1 0 16,-10 1 26-16,0 2-6 16,-16 6 2-16,0 7-8 15,3 6-21-15,2 5-3 16,2 0-7-16,0 12-8 0,3 12 6 16,2 8 6-16,2 8 2 15,2-3 1-15,0 1 0 16,0-4 0-16,0-7 0 15,0-5-1-15,5-5-6 16,4-7-7-16,-1-5 0 16,-2-3-4-16,0-2 2 15,2 0 12-15,2 0 4 16,-1-7 1-16,-1-3 0 16,-4 0-1-16,-1 0 0 15,-1 3 2-15,-2 5 6 16,1-3-3-16,-1 5 0 0,0 0 1 15,0 0-5-15,0 0-1 16,0 0 2-16,0 0 4 16,0 0-3-16,0 0-1 15,0 0 3-15,0 0-1 16,0 0-3-16,0 0 6 16,0 0-4-16,0 0 0 15,0 0 2-15,0 0-4 16,0 0 0-16,0 0 0 15,0 0 0-15,0 0 1 16,0 0-2-16,0 0 2 16,0 0-2-16,0 0 1 15,0 0-4-15,0 0 6 0,0 0-2 16,0 0 0-16,0 0 0 16,0 0-1-16,0 0-1 15,0 0 0-15,0 0-3 16,0 0-24-16,-6 0-124 15,-3 5 33-15,1-3-12 16,4-2-43-16,4 0-83 16</inkml:trace>
  <inkml:trace contextRef="#ctx0" brushRef="#br0" timeOffset="-139096.36">14516 17595 145 0,'0'0'117'16,"0"0"3"-16,5-80-2 15,-2 57 24-15,0 4-59 16,0 7-35-16,0 6-35 15,-3 2-11-15,0 2 11 0,0 0 6 16,0-1-11-16,-2 1-1 16,-7-2-7-16,-5 3 4 15,-2 1-4-15,-1 0 0 16,-1 5 0-16,1 8 0 16,1 5-1-16,1 7-1 15,6 0 2-15,4 3 2 16,4-1-2-16,1-1 0 15,0-7 0-15,1-4-2 16,10-5-15-16,4-4 0 16,1-6 10-16,7 0 7 15,-1-13 2-15,1-7 6 16,-3-3-3-16,-6-2 1 0,-7 0 17 16,-6 0-11-16,-1 2 2 15,0 6 11-15,0 6 26 16,0 5-3-16,0 6-44 15,0 0-4-15,0 0-12 16,0 15 10-16,7 7 1 16,0 4 1-16,-1 3-3 15,0 0 3-15,-5 0-1 16,-1 0 1-16,0-3-1 16,0-3-4-16,0-2-9 0,0-3-1 15,0-2 3 1,0-2-5-16,8-3-4 0,-1-2-16 15,1-6-2-15,-1 1 29 16,-1-4 10-16,1 0 5 16,3-13 11-16,3-7-9 15,2-4 12-15,3-5-4 16,0-10 1-16,4 0 2 16,2-2-1-16,-3 0 0 15,-1 6-4-15,0 5-6 16,-8 6-2-16,-2 9-4 15,-5 8 0-15,-3 2 6 16,-2 5-2-16,0 0-5 16,0 5-9-16,0 13 6 15,0 4 3-15,0 3 1 0,0 0 0 16,0 0-1-16,0-3-3 16,0-2-11-16,3-6-1 15,13-3-3-15,0-7 4 16,5-4-1-16,-1 0 14 15,-1-8 2-15,-2-11-1 16,-1 0 0-16,-7 4 1 16,-2 2 1-16,-5 7 2 15,-2 3 13-15,0 3 0 16,0 0-17-16,0 0-4 16,3 0-4-16,0 0 7 15,3 8 1-15,4 6 0 0,8-2-1 16,4 0-6-16,7-4-6 15,-1-6 11-15,-4-2 2 16,-3 0 1-16,-3 0 2 16,-6-7-2-16,1 0 4 15,-4-1-5-15,-3 2 0 16,-1 3-1-16,-4 1-25 16,1 2-31-16,-2 0-43 15,3 0-73-15,1 0-10 16</inkml:trace>
  <inkml:trace contextRef="#ctx0" brushRef="#br0" timeOffset="-138932.54">15098 17248 828 0,'0'0'38'15,"0"0"-38"-15,0 0-27 16,0 0-21-16,0 0-50 15,62 112-20-15,-46-73-48 16,1-5-114-16</inkml:trace>
  <inkml:trace contextRef="#ctx0" brushRef="#br0" timeOffset="-138548.39">15344 17483 658 0,'0'0'61'16,"0"0"-36"-16,0 0-24 0,0 0-1 15,0 0 5-15,0 0 3 16,24 81 6-16,-26-72-7 16,1-4 0-16,-1-2-4 15,2-3 4-15,0 0 0 16,0 0 9-16,0-3 40 16,0-10-41-16,5-4-15 15,10-2-1-15,3 2-14 16,0 7 2-16,-3 0 0 15,-5 6 13-15,-4 2 0 16,-2 2 2-16,-2 0 2 0,1 0-4 16,-2 0-4-1,2 0 4-15,0 6 1 16,-1 0-1-16,1 2 0 16,-1-2 1-16,4 4 0 0,-2-3-1 15,2 3 0-15,1-1 0 16,2 1-2-16,3 0-28 15,-1-3-52-15,-1 2-20 16,-1-6-56-16,0 0-146 16</inkml:trace>
  <inkml:trace contextRef="#ctx0" brushRef="#br0" timeOffset="-138063.28">15707 17529 594 0,'0'0'117'15,"0"0"-8"-15,0 0-77 0,0 0-27 16,0 0-5-16,0 0 0 16,89-37-2-16,-68 33 4 15,-2-3-2-15,-2 1 3 16,-4-3-2-16,-1-1 0 16,-8-1 2-16,-3-1-3 15,-1-2 3-15,0 1-3 16,-8 6 0-16,-2 2-2 15,-2 5 2-15,0 0-5 16,-2 9 1-16,4 8 0 16,-2 5-13-16,5 2-1 0,1-1 6 15,6-3 1 1,0-7-4-16,18-6 0 0,14-7 15 16,7 0 4-16,3-5 6 15,-3-10-8-15,2-8 4 16,-5-2 10-16,0 0 6 15,-3 0-1-15,-3 1-7 16,-5 11-1-16,-4 2-11 16,-9 5 3-16,-5 6-2 15,-2 0 2-15,-5 1-5 16,0 18-9-16,-5 7 9 16,-11 4 0-16,-6-2 2 0,-2-3-1 15,0-5 1 1,1-6-2-16,-1-5-11 0,-1-2-44 15,-2-7-68-15,-1-4-140 16</inkml:trace>
  <inkml:trace contextRef="#ctx0" brushRef="#br0" timeOffset="-137917.97">15696 17112 226 0,'0'0'259'16,"0"0"-259"-16,0 0-16 16,-30 103-129-16</inkml:trace>
  <inkml:trace contextRef="#ctx0" brushRef="#br0" timeOffset="-137049.3">10726 17835 492 0,'0'0'43'16,"0"0"-42"-16,0 0-1 16,0 0-2-16,0 0 2 15,0 0 10-15,36 4 11 16,-6-4 10-16,13 0-7 0,8-10-1 15,4-4-13-15,-5 2 4 16,-9 4 5-16,-16 6 21 16,-13 0-10-16,-8 2-7 15,-4 0-23-15,4 0-3 16,-3 12-1-16,-1 5 4 16,0 2 3-16,0-5-2 15,0 2 0-15,4-7 0 16,-2-2-1-16,4-4-1 15,0-3-8-15,1 0 8 16,4 0 1-16,2-10 0 16,4-7-2-16,-4 2-10 15,-1 1 7-15,2 6 5 16,-8 3 0-16,-1 5 12 16,2 0-7-16,0 0-5 0,2 0-3 15,-3 10 1-15,2 5-1 16,0 2-15-16,0 0-46 15,1-4-35-15,-1-5-80 16</inkml:trace>
  <inkml:trace contextRef="#ctx0" brushRef="#br0" timeOffset="-136768.24">11371 17783 588 0,'0'0'122'0,"0"0"-114"16,0 0-8-16,0 0 0 15,0 0 1-15,116-3 3 16,-63 6 7-16,16 4 11 16,13-7 6-16,14 0-3 15,11 0-8-15,8 0 3 16,-3 0-11-16,-11 0-3 16,-17 0-1-16,-23 0 1 15,-22 0-3-15,-20 0 1 16,-15 0 13-16,-4 0 25 15,0 0-18-15,0 0-24 16,-16 0-6-16,-8 0-39 16,-7 10-7-16,-1 5-29 0,4-1-88 15,6-8-281 1</inkml:trace>
  <inkml:trace contextRef="#ctx0" brushRef="#br0" timeOffset="-136623.36">12425 17777 831 0,'0'0'89'15,"0"0"-85"-15,0 0-4 16,0 0-97-16,0 0-68 16,0 0-102-16</inkml:trace>
  <inkml:trace contextRef="#ctx0" brushRef="#br0" timeOffset="-135384.28">13553 17820 454 0,'0'0'133'16,"0"0"3"-16,0 0-62 16,0 0-49-16,0 0-18 15,0 0-7-15,-8-7 0 16,8 26 1-16,0 7 2 0,2 10 0 15,-1 6-1 1,1-2 2-16,1 1-4 0,4-6 0 16,5-13 0-16,2-9-17 15,8-13-3-15,6-3 20 16,5-25 11-16,6-10-6 16,-3-3-1-16,1 3-2 15,-3 8 2-15,-8 9-4 16,-3 8 0-16,-5 7 4 15,-10 2 7-15,-5 4 0 16,-2 0-11-16,-1 4-3 0,0 10 3 16,0 2 0-1,0 0 0-15,0-2 1 16,0 2-1-16,3-5 1 16,2 2 0-16,5-3-1 0,4-5-2 15,5-5-19-15,5 0 17 16,0-10 3-16,-5-4-8 15,-10 4 9-15,-3 5 0 16,-6 1 8-16,0 2 4 16,0 2 0-16,0 0-12 15,1 0-7-15,1 0-4 16,2 6 10-16,7 5 1 16,4 0 0-16,6 1 1 15,3-1 1-15,-1 0 2 16,3 2 1-16,-5-7-3 15,0 1 1-15,-2-4-2 0,-2-1-1 16,-3-2-9-16,-2 0-16 16,-3-1-32-16,-3-13-4 15,-6-3-27-15,0-3-42 16,-22-2-192-16</inkml:trace>
  <inkml:trace contextRef="#ctx0" brushRef="#br0" timeOffset="-135248.47">13778 17681 522 0,'0'0'109'16,"0"0"23"-16,0 0-68 16,0 0-29-16,0 0-35 0,0 0-1 15,-36-47-50 1,63 70-15-16,15 4-49 0,11 0-104 16</inkml:trace>
  <inkml:trace contextRef="#ctx0" brushRef="#br0" timeOffset="-135016.43">14424 17777 681 0,'0'0'60'16,"0"0"52"-16,0 0-49 16,0 0-60-16,0 0-1 0,0 0-2 15,-68 59 1 1,58-17-1-16,3 1 0 0,1 1 0 15,4-1-5-15,2 1-15 16,0-6-26-16,12-7-4 16,1-10-43-16,0-14-34 15,-6-7-112-15,-4-20-60 16</inkml:trace>
  <inkml:trace contextRef="#ctx0" brushRef="#br0" timeOffset="-134852.18">14270 17909 314 0,'0'0'75'0,"0"0"4"15,109 0-12-15,-58 0-9 16,1 0-33-16,-1 0-22 16,-4 0-3-16,-6 3-29 0,-7 0-51 15,-12 1-118-15</inkml:trace>
  <inkml:trace contextRef="#ctx0" brushRef="#br0" timeOffset="-134537.19">14645 18017 66 0,'0'0'160'16,"0"0"-10"-16,0 0-18 15,0 0-51-15,0 0-14 0,0 0-21 16,89-27-22-1,-80 16-2-15,-4-1-10 0,-5 0 5 16,0 2-9-16,-3-4-7 16,-21 5-1-16,-7 2-2 15,-7 1 1-15,3 6 1 16,7 0 0-16,9 7-5 16,10 15-1-16,9 5-1 15,0 6-3-15,24 6 5 16,16 0 4-16,17-3-9 15,10-4-29-15,7-11 11 16,-5-10-6-16,-12-11-59 16,-15-7-204-16</inkml:trace>
  <inkml:trace contextRef="#ctx0" brushRef="#br0" timeOffset="-133060.14">14973 17919 575 0,'0'0'80'0,"0"0"-68"15,0 0-1-15,0 0 21 16,0 0-6-16,25 85-5 16,-19-61 1-16,-1-7-13 15,1-6 1-15,-3-3-3 16,-3-5-7-16,0-3 1 16,3 0 6-16,-2-6 14 15,6-15-13-15,2-5-8 16,5-4-4-16,2-4-10 0,2 0-7 15,3-2-6-15,0 5 6 16,-1-2 16-16,-1 3 4 16,1 8 1-16,0 5 0 15,-1 6-3-15,-2 5-1 16,-4 5 2-16,-4 1 2 16,0 0-2-16,-5 17 2 15,-4 8 7-15,0 14 6 16,0 3 7-16,-6 8-5 15,-6 10-8-15,5 5-4 16,4 3 0-16,3 3 0 16,0-7-3-16,5-15-25 15,0-17-62-15,-5-16-23 0,0-16-17 16,-1-3 49 0,-11-23 32-16,3-12 46 0,1-10 21 15,0-5 61-15,2 4-5 16,3 5-23-16,3 13-39 15,0 10-7-15,13 7 1 16,8 4 10-16,3 4 17 16,6 1 0-16,3 0-3 15,5 5-6-15,4 0-13 16,-2 0-8-16,-5 0-4 16,-10 0-1-16,-10 0 0 15,-9 0 2-15,-4 0 11 16,-2-9 47-16,0 0-45 15,-16 3 2-15,0 4-16 0,1 2-2 16,2 0-1-16,5 0 1 16,4 2-2-16,4 13-4 15,0-1 4-15,0 2 0 16,11-3 2-16,9-4 0 16,4-6 0-16,1-3 1 15,-2 0 1-15,-5-5 1 16,-6-6-1-16,-5-3 2 15,-7-4-4-15,0 1 2 16,0 3-2-16,0 4 0 16,0 7 1-16,0 1-1 15,0 2-3-15,0 0-8 16,6 10 7-16,11 2 4 0,8 5 0 16,5-2 2-16,7-1-2 15,9-4 1-15,5-8 2 16,0-2 0-16,-4-2 1 15,-9-16 2-15,-8-3-3 16,-5-6 2-16,-8 1 1 16,-7 1 1-16,-6 7 0 15,-4-1-1-15,0 8-6 16,0 4 1-16,0 4 0 16,0 3-1-16,-9 0 0 0,-4 0-1 15,1 10-1 1,-3 4 1-16,5 2 0 0,3-2 1 15,4-2 0-15,2-2 0 16,1-4 0-16,0-1-4 16,0 1 4-16,6 0-8 15,11-3 4-15,4 2-3 16,7 0 4-16,3-1-4 16,0-1-5-16,-1-3-2 15,-3 0 3-15,-3 0 6 16,-5-3 5-16,1-6 1 15,-7-2 3-15,0-3 1 16,-2 0 6-16,-6 3 14 16,-1 0-11-16,-2 5-9 15,-2 2-5-15,0 0-4 0,-6 1 1 16,-10 3 0 0,-6-2-4-16,0 2 5 0,1 0-3 15,5 0-2-15,2 0 4 16,7 0 1-16,3 2-6 15,4 3-1-15,0 1-2 16,2-1 3-16,10-1 5 16,2 0 3-16,-1-1 0 15,-4-3 2-15,-3 1-2 16,-3-1 1-16,-2 0-1 16,-1 0 8-16,0 0 1 15,0 0 5-15,0 0 0 16,0 0-8-16,0 0-6 15,2 0-1-15,-2 0 0 0,0 0 0 16,0 0 1-16,0-1 0 16,0 1 1-16,1-2 3 15,-1 2 2-15,0 0-1 16,4 0-5-16,3 0-8 16,2 0 2-16,1 0-4 15,0 0-4-15,-4 2-12 16,-1 1-6-16,0 3-35 15,-2 2 9-15,-3-4-46 16,0 1-84-16</inkml:trace>
  <inkml:trace contextRef="#ctx0" brushRef="#br0" timeOffset="-132688.64">16143 17882 492 0,'0'0'1'0,"0"0"4"16,0 0-4-16,0 0 0 15,0 0 2-15,0 0 6 16,0-24 25-16,0 19 31 16,-1 2 1-16,-6 2-22 0,-5 1-36 15,-3 0-8 1,1 3-4-16,0 8 4 0,1 0 0 15,7 3 2 1,1 3 0-16,2 4 2 0,3 3 1 16,0 5-4-16,10-2 2 15,10-2-1-15,6-5 0 16,7-9 0-16,3-3-2 16,4-5-3-16,1-2-39 15,0-1-20-15,1 0-50 16,-5-7-35-16,-4-4 13 15,-4-3 18-15,-6 2 16 16</inkml:trace>
  <inkml:trace contextRef="#ctx0" brushRef="#br0" timeOffset="-132122.57">16458 17962 428 0,'0'0'119'15,"0"0"-15"-15,0 0-62 16,0 0-31-16,0 0 16 15,0 0-13-15,5-4-3 16,11 2 28-16,8 1-18 16,0-6-11-16,-3 1-6 15,-6 0 0-15,-5-5 1 16,-1-3-1-16,-4 2-4 16,-5-2 0-16,0-2 0 15,-2 0 0-15,-18 3-7 16,-1 5 7-16,1 5-1 0,-2 3-3 15,-2 3 0-15,3 14 2 16,-3 6-1-16,3 4-1 16,6 3 4-16,5 6-2 15,10-6 0-15,0-5-1 16,10-3 3-16,17-10 1 16,4-12 9-16,4 0 4 15,2-6-3-15,-4-14-4 16,-3-4-1-16,-5-1-3 15,-1-4-3-15,-2 0-1 16,-1 0-4-16,1 2 3 16,-2 2 1-16,1 5-15 0,0 7-14 15,-2 5-2 1,0 6 25-16,-4 2 7 0,-4 0 0 16,-5 8-8-16,-3 11 8 15,-3 7 7-15,0 2 2 16,0 3-3-16,-6-2 3 15,-2-5-5-15,5-6-3 16,0-4 2-16,-1-2-1 16,3-4-1-16,-1 1-1 15,2-5-34-15,0-3-70 16,0-1-50-16,18 0-61 16</inkml:trace>
  <inkml:trace contextRef="#ctx0" brushRef="#br0" timeOffset="-131972.59">16931 17942 539 0,'0'0'190'16,"0"0"-67"-16,0 0-77 16,0 0-46-16,0 0-8 15,0 0-21-15,0 6 1 16,0 6-48-16,-14 2 13 16,-8-9-87-16,-7-5-131 15</inkml:trace>
  <inkml:trace contextRef="#ctx0" brushRef="#br0" timeOffset="-130748.72">8544 15649 511 0,'0'0'123'0,"0"0"-82"16,0 0-41-16,0 0-9 15,0 0 9-15,0 0 1 16,11 82 3-16,-4-51-2 16,0 2-1-16,4 5 0 0,3 3 3 15,3-1-4 1,5-2-37-16,4-9-105 0,0-15-246 16</inkml:trace>
  <inkml:trace contextRef="#ctx0" brushRef="#br0" timeOffset="-130574.48">8938 15869 732 0,'0'0'70'16,"0"0"-10"-16,0 0-22 16,0 0-37-16,0 0-1 15,0 0-104-15,16 11 9 16,-10 20-51-16,-1-5-150 0</inkml:trace>
  <inkml:trace contextRef="#ctx0" brushRef="#br0" timeOffset="-130140.94">8467 16584 593 0,'0'0'107'16,"0"0"-28"0,0 0-48-16,4-73-24 0,11 59-4 15,3-1 2-15,1 6 4 16,-1 3-4-16,-3 4-1 15,-2 2-4-15,-2 4-6 16,-4 13-3-16,0 5 3 16,-3 7 0-16,-4 2 6 15,0-1 0-15,0-1-10 16,0-5 6-16,0-7-11 16,0-6 8-16,0-5 6 15,0-4 1-15,0-2 1 0,0 0 7 16,4 0 13-1,10-7 15-15,8-5-26 0,6-3-8 16,7-1-2-16,4 3-1 16,6 1-12-16,2 4-68 15,1-1-52-15,-6-2-72 16</inkml:trace>
  <inkml:trace contextRef="#ctx0" brushRef="#br0" timeOffset="-129986.28">9032 16535 574 0,'0'0'142'0,"0"0"-19"15,0 0-79-15,0 0-44 16,0 0-1-16,0 0-50 0,-3 19-8 16,9 3-93-16,-2-5-140 15</inkml:trace>
  <inkml:trace contextRef="#ctx0" brushRef="#br0" timeOffset="-129492.22">8674 16967 736 0,'0'0'95'0,"0"0"-49"16,0 0-32-16,0 0-13 15,0 0-1-15,0 0 0 16,49-58-2-16,-24 52 1 16,-2 3-5-16,-4 1-4 15,-7 2-8-15,-5 0-21 16,-5 0-10-16,-2 2-9 15,0 6 27-15,0-3 23 16,-2 1 7-16,-5-1 2 16,1 0-1-16,3 0 12 15,2 2 7-15,1 3-6 0,0 6 3 16,0 4-8 0,0 0-4-16,0 2-1 0,0-3-1 15,0-2-1-15,0 0 0 16,0-1 0-16,-9-2 2 15,-6-3 0-15,-3-2 5 16,-3-6 5-16,-1-1-5 16,4-2-5-16,3 0 6 15,7 0-4-15,6 0-5 16,2 0-54-16,16 0-271 16</inkml:trace>
  <inkml:trace contextRef="#ctx0" brushRef="#br0" timeOffset="-129334">9036 17079 689 0,'0'0'156'0,"0"0"-93"16,0 0-9-16,0 0-15 16,0 0-35-16,0 0-4 15,-21-40-58-15,32 53-21 16,-5 7-89-16,-6 1-214 15</inkml:trace>
  <inkml:trace contextRef="#ctx0" brushRef="#br0" timeOffset="-128727.09">8783 17331 628 0,'0'0'180'0,"0"0"-66"16,0 0-77-16,0 0-37 15,0 0-6-15,0 0-9 16,0 12 7-16,13 11-14 0,5 5-26 16,2-8-17-1,1-1-36-15,5-10 18 0,1-4 32 16,0-5 22 0,-7-2 29-16,5-16 4 0,-9-6 26 15,-2-2 40-15,-9-2-17 16,1 3 36-16,-6 5-9 15,0 6-30-15,0 6-4 16,0 4-4-16,0 4-39 16,0 0-3-16,0 15-18 15,0 8 15-15,0 5-13 16,3-2-13-16,3 1-10 16,2-1-23-16,3 0-55 15,3-6-62-15,4-8-196 16</inkml:trace>
  <inkml:trace contextRef="#ctx0" brushRef="#br0" timeOffset="-128572.2">9196 17423 791 0,'0'0'71'0,"0"0"0"15,0 0-71-15,0 0-39 16,0 0-15-16,0 0-99 15,50 36-117-15</inkml:trace>
  <inkml:trace contextRef="#ctx0" brushRef="#br0" timeOffset="-128170.45">9348 17694 791 0,'0'0'91'16,"0"0"-83"-16,0 0-8 15,0 0-16-15,0 0 10 16,0 0-16-16,-48 82 9 0,45-59-40 15,3-3 11-15,0 0 12 16,0-6 19-16,2-2 8 16,5-4 1-16,-1-3 2 15,-2 0 12-15,-2-3 10 16,-2 0-9-16,0 2-8 16,0 2-4-16,-2-1 1 15,-14 2 1-15,-6 3 8 16,-3-4-7-16,-2 0-4 15,6-1-8-15,-2-2-24 16,6-1-50-16,8-2-73 16,7-2-267-16</inkml:trace>
  <inkml:trace contextRef="#ctx0" brushRef="#br0" timeOffset="-127990.63">9357 17671 681 0,'0'0'76'0,"0"0"39"16,0 0-80-16,0 0-32 16,0 0-3-16,0 0-13 15,91-37-11-15,-55 37-2 16,1 2-28-16,-3 7-51 16,-4 1-41-16,-11 2-205 15</inkml:trace>
  <inkml:trace contextRef="#ctx0" brushRef="#br0" timeOffset="-127825.21">9555 17869 831 0,'0'0'78'0,"0"0"-54"16,0 0-3-16,0 0-21 15,0 0-2-15,0 0-1 16,27 33-25-16,-9-20-79 15,-10-9-83-15</inkml:trace>
  <inkml:trace contextRef="#ctx0" brushRef="#br0" timeOffset="-114423.77">18844 14229 123 0,'0'0'151'16,"0"0"-72"-16,0 0-28 15,0 0-13-15,0 0-19 16,0 0-8-16,0 0-8 16,0 0 5-16,13-46 7 15,-13 45-7-15,0-1-1 16,0 2 0-16,0 0-2 15,0 0-3-15,0 0 9 16,0 0 16-16,0 0 3 0,0 0 4 16,0-3 0-1,0 1-4-15,0-2-13 0,0-1 20 16,0 2-19-16,0-1 3 16,-3-1-12-16,-9 2-9 15,-6 3-6-15,-6 0 1 16,-7 3 0-16,-9 19 2 15,-4 7-1-15,-1 12-1 16,1 7 1-16,9 10 3 16,13 4-29-16,13 0-22 15,9-2-1-15,5-9-5 16,21-10 16-16,10-11 16 0,9-9 24 16,3-12 2-16,5-9 2 15,3 0-2 1,-7-20-8-16,-4-5 8 0,-11-3 8 15,-12 0 49 1,-8 0 29-16,-10 2 26 0,-4 2-29 16,0 5-24-16,0 5-17 15,0 8-28-15,0 6-10 16,-1 0-4-16,-2 5-37 16,-2 17-9-16,4 10 37 15,1 7 5-15,0 5-13 16,0 1-7-16,10-3-3 15,5-7 11-15,0-9 9 16,1-13 5-16,0-10 2 16,0-3 12-16,2-10 25 0,0-13 1 15,-2-7-10-15,-6-4-11 16,-5-3-2-16,-5-1-3 16,-7 4-11-16,-19 1-1 15,-5 5-12-15,-2 5-25 16,3 5 2-16,8 7 1 15,10 4 20-15,6 3 13 16,6 2-1-16,0 2-9 16,16 0-23-16,16 0 25 15,7 3 7-15,7 9 2 16,-1 5 0-16,-4 4 4 16,-7 2-4-16,-7 0 2 0,-9-1-4 15,-6 0 1-15,-6-1-1 16,-3-3 0-16,-3-7 2 15,0-3-3-15,0-5 3 16,0-3 3-16,0 0 18 16,0-3 45-16,0-14-18 15,0-7-38-15,0-5-8 16,0-1-2-16,11 4-9 16,9 4-30-16,0 8-41 15,-5 10 42-15,-4 4 13 16,-6 0 10-16,-5 13 2 15,0 4 1-15,0 3 1 16,0 4 11-16,0-2 2 0,0-4-1 16,6-3 5-1,2-7 3-15,2-6 4 0,3-2 21 16,4 0 8-16,-1-2-15 16,2-10-19-16,-4-5 0 15,-7 0-6-15,0 4 4 16,-5 2 8-16,-2 6 14 15,0 3-6-15,0 2-22 16,3 0-5-16,1 1-50 16,7 16 37-16,7 2 15 15,9 3 0-15,13-4 2 16,9-5 1-16,5-10 1 16,3-3-1-16,1-7-1 15,0-19-7-15,-3-10-48 16,-5-5-20-16,-9-8-65 0,-11-4-10 15,-17 4 151-15,-7 0 23 16,-6 6 154-16,-10 7 5 16,-9 8-56-16,-1 8-85 15,4 10-27-15,5 10-13 16,-2 3-1-16,-1 33-13 16,-4 23-2-16,-1 22 14 15,4 16 1-15,8 12 0 16,7 8-1-16,0-7 2 15,0-10-1-15,7-15 0 16,0-23-3-16,-2-18 2 16,-2-17 2-16,0-17 1 0,-3-10 3 15,2-1 16 1,1-30 64-16,3-17-85 0,2-18-15 16,-2-8-6-16,0-5-6 15,0 3 19-15,5 11-6 16,10 14-46-16,4 18-114 15,2 13 33-15,-2 9 141 16,-7 11 33-16,-4 0-11 16,-1 17-16-16,-3 8 7 15,-4 6 24-15,-5 1-17 16,-1 0-10-16,0-6 4 16,-14-2-4-16,-6-8 1 0,-3-6 8 15,-7-7 3-15,-3-3-3 16,-1 0-11-1,2-15-8-15,10-5-90 0,14-1-175 16</inkml:trace>
  <inkml:trace contextRef="#ctx0" brushRef="#br0" timeOffset="-113373.51">20137 14689 689 0,'0'0'41'16,"0"0"-25"-16,0 0-10 0,0 0-6 16,0 0-21-1,64-93 6-15,-33 60 0 0,-1-4 15 16,-5-6 7-16,-8-9 2 16,-9-2-7-16,-8-3 3 15,0 2-5-15,-10 2 0 16,-2 9 0-16,-1 15 6 15,5 12 18-15,2 15 7 16,-4 2-31-16,-4 17-14 16,-1 19 10-16,-1 17-2 15,6 15 6-15,7 15 20 16,3 6-5-16,9 4-3 16,19-5-11-16,5-15 2 15,4-19-1-15,1-24-2 16,0-22 0-16,0-8 3 0,0-19-1 15,1-17-2-15,-3-9-47 16,-6-3 17-16,-12 2 28 16,-8 4 2-16,-10 3 15 15,-9 2 16-15,-15 7 7 16,-3 10-16-16,2 9-18 16,6 11-4-16,2 0-7 15,1 22-8-15,2 14 4 16,0 12 6-16,5 11 1 15,6 1 2-15,3-2 0 16,15-10 1-16,23-13-7 16,18-15-14-16,16-15 2 0,12-5-10 15,1-14-33-15,-7-16 4 16,-16-9 30-16,-14-1 29 16,-18 3 14-16,-16 1 45 15,-12 6 2-15,-2 4-3 16,-6 6 12-16,-8 8-14 15,0 11-17-15,-5 1-39 16,-11 17-3-16,-7 17-2 16,-7 15 2-16,3 4-3 15,9-7-5-15,13-10-13 16,8-19 4-16,8-12 14 16,3-5 6-16,0 0 9 15,0-22-4-15,14-12-5 0,5-13-55 16,5-1-17-16,0 1 8 15,-2 4-59-15,-7 11-52 16,-4 10 175-16,-4 15 63 16,-5 7 17-16,2 0-80 15,-1 20-6-15,0 10 6 16,2 7 5-16,5 2 6 16,3 2 7-16,8-1 1 15,10-4 2-15,11-5 12 16,10-10-11-16,2-8-5 15,-6-13-17-15,-8-1 0 16,-6-20-24-16,-4-11-3 16,-10 0 7-16,-8-2 20 15,-8-2 11-15,-4 5-11 0,0 3 0 16,-12 5 7-16,2 6 74 16,1 7 8-16,3 7-25 15,-5 3-64-15,-1 8-4 16,-3 19-7-16,1 9 2 15,3 4 9-15,10 2 2 16,1-5-2-16,4-9-7 16,14-9-2-16,6-13 7 15,9-6-7-15,1-9-58 16,1-25-68-16,-7-11-324 16</inkml:trace>
  <inkml:trace contextRef="#ctx0" brushRef="#br0" timeOffset="-113239.03">21055 14166 879 0,'0'0'0'16,"0"0"-172"-16,0 0 115 16,41 89-57-16,-17-61-204 15</inkml:trace>
  <inkml:trace contextRef="#ctx0" brushRef="#br0" timeOffset="-112642.72">21349 14222 813 0,'0'0'108'0,"0"0"-108"15,0 0-35-15,-1 77 33 16,-12-22-3-16,0 7-17 15,3 1-7-15,1-1-15 16,8-8 9-16,1-12 1 16,0-14 8-16,7-11 18 15,5-14 8-15,3-3 22 0,3-14 33 16,9-12-8 0,-1-6-27-16,0 6 5 15,-5 1-12-15,-5 9 5 0,-5 9 8 16,-4 2-12-16,-1 5-14 15,-2 0-3-15,-1 11-5 16,2 14 4-16,-1 6-8 16,2 8 1-16,5 10 6 15,1 1-18-15,7-9-19 16,4-13 7-16,3-15 25 16,1-13 10-16,-3 0 4 15,1-21 16-15,-2-11 4 16,2-7-10-16,-1-2-1 15,-6 0 0-15,-8 6-6 16,-8 4 11-16,-2 7 11 0,0 10 11 16,0 7-15-1,0 7-18-15,0 0-7 0,0 15-26 16,-6 18 9-16,-12 17 14 16,-3 17 3-16,-4 10 0 15,1 3 1-15,9-2-1 16,6-16 0-16,9-12 0 15,0-14-4-15,13-12 4 16,-1-9-5-16,-6-12-12 16,2-3-21-16,1-14-13 15,1-25-272-15</inkml:trace>
  <inkml:trace contextRef="#ctx0" brushRef="#br0" timeOffset="-112480.81">21507 14252 865 0,'0'0'8'0,"0"0"-8"15,0 0-51-15,0 0 29 16,105-9 22-16,-56 24-2 16,5 2-23-16,4 2-79 15,0-5-76-15</inkml:trace>
  <inkml:trace contextRef="#ctx0" brushRef="#br0" timeOffset="-112126.33">22371 14182 765 0,'0'0'52'16,"0"0"-22"-16,0 0-30 0,0 0-54 15,0 0 53-15,-4 123-2 16,-18-53 6-1,-6 6-3-15,-5 5 1 0,2-9-1 16,3-6 2-16,10-17-1 16,8-17 0-16,8-13-1 15,0-13 0-15,2-6-16 16,0-16 6-16,14-22-122 16</inkml:trace>
  <inkml:trace contextRef="#ctx0" brushRef="#br0" timeOffset="-111922.62">22232 14168 710 0,'0'0'5'0,"0"0"-5"16,126-9-1-16,-66 9 1 15,-1 0 1-15,-4 0 2 16,-9-2 0-16,-5 2 2 15,-11 0-5-15,-13 0-16 16,-10 5-135-16,-7-1-161 16</inkml:trace>
  <inkml:trace contextRef="#ctx0" brushRef="#br0" timeOffset="-111076.37">22153 14350 622 0,'0'0'117'15,"0"0"-117"-15,139 39 23 16,-64-27-17-16,2-2 3 16,-7-5-6-16,-12-5 8 15,-11 0-8-15,-9 0 9 16,-9-12-4-16,-11-1 0 16,-11-1-2-16,-7 1 8 15,-2-1-14-15,-20 5-3 16,-9 3-1-16,1 6-3 15,2 0 0-15,4 6-2 16,9 15-27-16,6 6 20 16,9 2 1-16,0 0 2 0,25-6 7 15,8-6 5-15,3-9 1 16,1-8 2-16,-4 0 1 16,-5-9 0-16,-3-14 2 15,-8-6-2-15,-5-1-2 16,-8 0 1-16,-4 0 1 15,0 8-3-15,-7 7 0 16,3 9 16-16,2 6-16 16,2 0-71-16,0 13 17 15,0 6 52-15,5 2 2 16,12-4 1-16,4-6-1 16,0-5 19-16,8-3 41 0,-2-3-22 15,2 0-29 1,0 0-4-16,-7 0-4 0,-7-5-1 15,-7-1-4-15,-3 0-4 16,-5-1 6-16,0 4 2 16,0-2 25-16,-7 4-9 15,-7 1-7-15,-2 0-9 16,3 0-5-16,-1 6 2 16,3 5 1-16,6 3-2 15,2 2 2-15,3 7 4 16,0 0-1-16,8 1 0 15,14-2 1-15,9-2-2 16,14-3-8-16,9-8-8 16,7-6-6-16,-3-3-9 0,-3-10 16 15,-12-14 15-15,-6-5 0 16,-12-4 12-16,-12-1 20 16,-13-3 4-16,0-1-5 15,-13-1-14-15,-6 6-4 16,6 5 37-16,5 13-2 15,7 8-22-15,1 7-26 16,0 0-12-16,0 15-34 16,0 11 42-16,5 8 4 15,6 7 0-15,0 4-1 16,0 0 1-16,3 0-3 16,3-3-13-16,2-1 4 15,0-7 4-15,-4-8-12 0,-5-5-40 16,-7-8-48-16,1-13-129 15</inkml:trace>
  <inkml:trace contextRef="#ctx0" brushRef="#br0">23561 14416 758 0,'0'0'0'0,"0"0"-107"16,0 0-4-16,0 0 64 16,0 0 33-16,0 0 11 0</inkml:trace>
  <inkml:trace contextRef="#ctx0" brushRef="#br0" timeOffset="-110251.41">23432 14160 732 0,'0'0'0'0,"0"0"-26"16,120 17 21-16,-64-7-11 15,-3-2 10-15,-4 2-3 16,-7-1-59-16,-9-7-87 16</inkml:trace>
  <inkml:trace contextRef="#ctx0" brushRef="#br0" timeOffset="-106897.9">17728 15166 228 0,'0'0'232'0,"0"0"-85"16,0 0-68-16,0 0-13 0,0 0 0 15,0 0-27-15,10-11-12 16,-8 10-6-16,-2 0 0 16,0-1 14-16,4-1 1 15,-4 1-13-15,0 1 0 16,2 0-12-16,-2 0-3 15,0 1 2-15,0 0-9 16,0 0 0-16,0 0-1 16,0 0-6-16,0 0 0 15,0 0-1-15,1 10 5 16,2 2-1-16,2 2 1 16,-2 0 1-16,-1 0 1 0,-2-1-1 15,0-1 1-15,0 0 0 16,0 2 1-16,0 2-1 15,0 1-1-15,0 0 1 16,0 4 0-16,0-1-1 16,0 0 1-16,0 3 0 15,0 0-4-15,0 3-2 16,0-2-4-16,3 2-5 16,3-2-5-16,2-5-14 15,0-1 10-15,2-8-7 16,3-7-16-16,8-3 10 15,6-13 30-15,6-19-16 16,1-7 4-16,-1-5 12 0,-6-2 7 16,-7 2 10-1,-3 5 12-15,-7 10 10 0,-4 7 4 16,-3 9 0-16,-3 9-3 16,0 4-20-16,0 0-13 15,0 0-8-15,0 12-1 16,0 12 7-16,-3 8 2 15,0 2-2-15,3 2 2 16,0-2 0-16,0-5 0 16,14-5 0-16,5-6-1 15,5-9 0-15,6-9 2 16,7 0 2-16,2-11 5 0,-3-12-2 16,-6-6 2-16,-11-3-5 15,-15-2-3-15,-4 4-3 16,-14-1-17-16,-13 5-16 15,4 5-29-15,10 6 35 16,13 5 27-16,0 6 2 16,21 4-19-16,9 0 20 15,3 4 10-15,2 11 10 16,0 5 5-16,-1 3-11 16,-1 1-4-16,-6-2-5 15,-2 1-4-15,0-3 2 16,-1-3-3-16,-2-3 1 15,-3-6 0-15,-2-2 1 16,-3-6 1-16,1 0 2 16,-3-6 4-16,1-12-3 0,-3-6-1 15,0-5 0-15,-3 2 4 16,0 3 5-16,-1 6 5 16,-3 10-9-16,-1 5-10 15,-1 3-6-15,4 0-5 16,1 4 1-16,6 12 9 15,0 4 2-15,5 4 0 16,6 1-1-16,-1 1 0 16,2-1 0-16,4-5 2 15,-2-8-2-15,2-5 1 16,3-7 0-16,5-3 2 16,2-19 3-16,-2-8-6 0,-7-5 0 15,-9-1 2 1,-16-3 2-16,-4 0-2 0,-24 3-3 15,-25 4 1-15,-18 11-1 16,-6 13-13-16,4 8-71 16,16 8-48-16,17 17-44 15,12 6-162-15</inkml:trace>
  <inkml:trace contextRef="#ctx0" brushRef="#br0" timeOffset="-105745.54">20003 15254 12 0,'0'0'643'16,"0"0"-511"-16,0 0-49 16,0 0-26-16,0 0-47 15,0 0-10-15,-20-22-13 16,20 45 10-16,0 13 3 16,0 6 0-16,3 2 1 15,4-8 2-15,0-8-3 16,0-15 0-16,-5-6-1 15,3-7-2-15,4-3 3 16,7-21 7-16,6-8-7 16,3-8-12-16,-2 0 2 15,-3 1 5-15,0 8-5 0,-3 8-8 16,2 10-20-16,-2 6 21 16,1 7 7-16,-3 0 6 15,0 4-3-15,-2 15 5 16,0 0 0-16,-2 0-2 15,-5-1 4-15,-3-3 0 16,-3-7 0-16,0-4 0 16,0-4 0-16,2 0 8 15,1-4 40-15,4-16-3 16,2-9-45-16,-1 0 4 16,-1 3 7-16,-2 6 15 15,-2 9 3-15,1 8-10 0,2 3-19 16,1 2-25-16,5 17 14 15,8 13 9-15,0 4 0 16,-3 1-2-16,-1 1 0 16,-2-3-3-16,-4-2-18 15,-1-4-32-15,2-5-48 16,3-14-77-16,3-10-131 16</inkml:trace>
  <inkml:trace contextRef="#ctx0" brushRef="#br0" timeOffset="-105132.71">20596 15405 726 0,'0'0'69'16,"0"0"-5"-16,0 0-64 0,0 0-2 15,0 0 2-15,0 0 2 16,30-31 1-16,-17 18 1 16,1-6-1-16,-4 0 1 15,-5-2-4-15,-5-1 1 16,0 4-3-16,-12 0 1 15,-14 7-6-15,0 8-3 16,2 3 0-16,3 10-13 16,4 12-10-16,6 7 20 15,11 9-13-15,0-1 15 16,19 4 0-16,21-7-7 16,14-12 12-16,10-10 6 0,6-12 5 15,5-5 4-15,-1-18 1 16,-4-8-6-16,-7-7-4 15,-11-4-1-15,-13-3-36 16,-11 1 14-16,-11 1 23 16,-13 2 12-16,-4 10 27 15,0 8 3-15,0 12 11 16,0 8-13-16,0 3-40 16,0 8-5-16,0 18-2 15,0 13 5-15,-1 5 2 16,-13-1-4-16,-1-3 1 15,-2-8 2-15,4-8 1 16,3-9 1-16,3-6 2 16,4-6-2-16,0-3 8 15,-5 0 36-15,-9 0-2 0,-5-4-30 16,-6-4-3-16,-2 3-10 16,5 3 0-16,3 2 0 15,8 0-6-15,4 15-5 16,7 8-4-16,3 4-6 15,10-1-11-15,17-3 20 16,8-5 9-16,12-2-4 16,9-8-6-16,9-4 0 15,2-4-74-15,0 0-157 16</inkml:trace>
  <inkml:trace contextRef="#ctx0" brushRef="#br0" timeOffset="-104530.01">21891 15098 708 0,'0'0'48'0,"0"0"56"16,0 0-72-16,0 0-32 16,0 0-2-16,0 0-6 15,49 31 3-15,-49 10 3 16,-4 2 2-16,-13 6 2 16,-4-3 9-16,-1-5 0 15,5-12-4-15,3-7 3 16,3-11 0-16,1-7 0 15,5-3 3-15,-1-1-2 16,-1 0 7-16,-1-8-3 16,-1-12-7-16,5-7-8 15,4-2-17-15,4-1-16 16,25 3-9-16,11 2-37 16,8 5-70-16,8 2 26 0,-1 3 72 15,-4 2 40 1,-6 1 11-16,-11 2 46 0,-8 1 42 15,-10-1-12-15,-4 1-14 16,-6 1 6-16,-1 3-31 16,-4 4-19-16,-1 1-18 15,2 0-8-15,-2 4-30 16,1 16 27-16,-1 6 10 16,1 8 1-16,-1 3 0 15,5 2-3-15,2-1 6 16,5-9-3-16,6-10 1 15,-3-8 2-15,1-8 0 16,-2-3-3-16,4 0-3 16,4-21-33-16,-1-6-108 0,-3-10-162 15</inkml:trace>
  <inkml:trace contextRef="#ctx0" brushRef="#br0" timeOffset="-104072.31">22468 15258 704 0,'0'0'126'16,"0"0"-65"-16,0 0-49 0,0 0-12 15,0 0-5 1,0 0-2-16,9 12 6 0,-6 0-1 16,-2 1-2-16,-1 3 1 15,0-2 0-15,0 3-22 16,0-2-60-16,2-10-94 15,7-5-251-15</inkml:trace>
  <inkml:trace contextRef="#ctx0" brushRef="#br0" timeOffset="-103898.98">22623 14907 863 0,'0'0'0'15,"0"0"-20"-15,0 0-44 16,0 0 53-16,20 118-20 16,-7-65-56-16,2-7-113 15,3-12-225-15</inkml:trace>
  <inkml:trace contextRef="#ctx0" brushRef="#br0" timeOffset="-103550.01">22905 15145 651 0,'0'0'145'16,"0"0"-48"-16,0 0-45 0,0 0-17 16,0 0-35-16,0 0-1 15,-79-12-31-15,59 55 18 16,3 5-4 0,11-2 3-16,6-4-5 0,0-9 10 15,9-6 8-15,7-5 2 16,-7-8 2-16,-3-6 0 15,-6-2 7-15,0 1-2 16,0 2-2-16,-10 6-5 16,-11 0 4-16,-1 4-2 15,-3-2-1-15,2 1 0 16,2-3 0-16,1-2-1 0,5-4 1 16,8-3-1-1,4-5-1-15,3-1-4 0,0 0 4 16,25-9-3-16,19-19-57 15,14-10-66-15,7-12-11 16,3-8-2-16,-2-2-78 16</inkml:trace>
  <inkml:trace contextRef="#ctx0" brushRef="#br0" timeOffset="-103232.63">23187 15075 195 0,'0'0'234'0,"33"-93"-27"16,-28 64-13-16,-1 17-91 15,-4 10-42-15,0 2-61 16,0 30-2-16,-11 19-13 15,-7 21 15-15,-4 14 0 16,0 2 0-16,5-6-7 16,8-11-22-16,9-18 1 0,0-18 8 15,17-16 18-15,0-14 2 16,2-3 3-16,4-16 4 16,4-14-1-16,0-5-3 15,-7-1-1-15,-6 1 3 16,-7 9 6-16,0 9 15 15,-6 9 11-15,1 5-22 16,-2 3-15-16,0 0-13 16,7 8-23-16,-3 12 31 15,3 5 5-15,0 4-4 16,6 0-18-16,6-1-10 16,4-2-27-16,6-9-94 0,3-12-166 15</inkml:trace>
  <inkml:trace contextRef="#ctx0" brushRef="#br0" timeOffset="-103091.15">23566 15395 869 0,'0'0'52'16,"0"0"13"-16,0 0-65 16,0 0-2-16,0 0-74 15,0 0 31-15,-6 75-104 16,13-45-107-16</inkml:trace>
  <inkml:trace contextRef="#ctx0" brushRef="#br0" timeOffset="-95975.02">18894 15736 311 0,'0'0'68'16,"0"0"-37"-1,0 0-22-15,0 0 1 0,0 0 4 16,80 13-3-16,-66-1 1 16,-3 0-8-16,-5 2 2 15,-4 1-6-15,-2 2 6 16,0 0 3-16,-7 0-2 15,-9 2 2-15,-7 0-1 16,0-6 2-16,-3 0-1 16,4-5 3-16,2-3 3 15,8-2 9-15,5-2 8 16,6 1 6-16,1-2-31 16,0 2-7-16,0 2-13 15,11-1 9-15,13 3 4 0,9-3 22 16,3-2 0-16,4-1-1 15,1 0 3-15,-5 0 2 16,0-3-2-16,-6-2-10 16,-3-2-7-16,-3 1-2 15,-7-1-4-15,-1 3-1 16,-9 1-6-16,-5 3-50 16,-2 0-49-16,-3 0-66 15,-21 0 35-15</inkml:trace>
  <inkml:trace contextRef="#ctx0" brushRef="#br0" timeOffset="-95042.51">20644 15735 588 0,'0'0'92'0,"0"0"-43"16,0 0-5-16,91-40 0 15,-59 32-16-15,1 2-10 0,-3 4-11 16,-7 1-5-16,-4 1-2 15,-8 0 0-15,-6 0-2 16,-3 2-26-16,-2 9-70 16,0 2 16-16,-16 2 41 15,-8 1 8-15,-2-2 1 16,4-1 24-16,6-2 7 16,8-1-1-16,8 1 2 15,0 2 4-15,0 3 26 16,11 4 35-16,5 0-12 15,0 5-28-15,4 1-13 16,-3 2-7-16,-1-1-3 16,-7-3-1-16,-4-5-1 0,-5-4 2 15,0-2-2-15,0-4 1 16,-5 0 2-16,-8-1 5 16,-4-1-1-16,-6-4 5 15,-2 0-1-15,-2-3-3 16,3 0-1-16,6 0-2 15,5 0 0-15,7 0-5 16,6 0-28-16,0 0-138 16,22 0-338-16</inkml:trace>
  <inkml:trace contextRef="#ctx0" brushRef="#br0" timeOffset="-93810">22317 15671 602 0,'0'0'61'0,"0"0"44"15,0 0-36-15,0 0-23 16,0 0-9-16,0 0-29 15,0-25-8-15,0 31-12 16,-3 15 5-16,-10 11 6 16,-2 9-1-16,-1 4 3 15,-1 0-1-15,5-6 0 16,3-6 0-16,8-7-9 16,1-5-3-16,0-4-1 15,18-3-12-15,13-7-7 16,12-5 27-16,9-2-19 15,1 0-23-15,0-2 9 16,-12-5 17-16,-7-1-1 0,-13 2 4 16,-6 0 12-1,-6 1 6-15,-6-1 4 0,-2 0 19 16,-1-3 15-16,0-1-9 16,0-1-8-16,0-2-9 15,0-2 9-15,0-1 8 16,-4-1 1-16,-1 0 8 15,1 3 3-15,-1 0-15 16,0 8 7-16,5 3-12 16,-2 3-21-16,0 0-7 15,1 9-23-15,-4 18 14 16,-1 7 15-16,-1 5-1 16,0 2 0-16,1 0 0 15,0-2-1-15,3-5-3 0,1-1-1 16,2-3-22-16,0-3-49 15,0-6-59-15,0-9-150 16</inkml:trace>
  <inkml:trace contextRef="#ctx0" brushRef="#br0" timeOffset="-93655.2">22559 16172 860 0,'0'0'61'0,"0"0"-60"16,0 0-1-16,0 0-61 16,0 0-105-16,0 0 48 0,0 32-163 15</inkml:trace>
  <inkml:trace contextRef="#ctx0" brushRef="#br0" timeOffset="-85834.45">19184 16305 421 0,'0'0'115'16,"0"0"-37"-16,0 0-28 0,0 0-3 16,0 0-31-16,0 0-14 15,0 0-1-15,81-35-2 16,-79 35-2-16,-2 0-1 16,0 0-9-16,0 6 11 15,-2 1 2-15,-8 1 2 16,0-1 0-16,0-3 5 15,6 1-6-15,1-5 2 16,3 1-3-16,0 2-1 16,0 1-1-16,0 5 2 15,0-1 0-15,9 5 2 16,4 0-2-16,2 1 1 16,2 2 0-16,-4 0 0 15,1 1-1-15,-7-2-1 16,-2-6 1-16,-5 2-1 0,0-5 0 15,0 1 1-15,0-2 1 16,-9-2 3-16,-5 0 23 16,2-2 7-16,-2-1-8 15,3 0-12-15,3 0-3 16,0 0-6-16,6 0 4 16,2 0-9-16,0 0-21 15,0 0-71-15,0 0-195 16,2 5-54-16</inkml:trace>
  <inkml:trace contextRef="#ctx0" brushRef="#br0" timeOffset="-85001.61">20545 16329 603 0,'0'0'131'15,"0"0"-61"-15,0 0-46 16,0 0-13-16,0 0-5 16,0 0-6-16,-1 0 2 15,1 6 3-15,0 6-2 16,3 7 1-16,6 6-1 16,0 5-3-16,3 1 2 0,4 1-2 15,-1-4 0-15,6-5-24 16,3-7-32-16,4-6 2 15,3-5 4-15,5-5-16 16,0 0-1-16,0-12 0 16,-5-7-12-16,-7-5 9 15,-8-1 70-15,-11 0 48 16,-5 0 95-16,0 5-2 16,0 8-6-16,-4 3-41 15,3 8-39-15,-2 1-54 16,-1 0-1-16,1 10-20 15,-3 11 18-15,-2 4 2 16,1 5 1-16,-3 4-1 0,1 0 0 16,3-3-19-16,1-4-14 15,2-4-23-15,3-3-52 16,0-8-104-16,0-8-287 16</inkml:trace>
  <inkml:trace contextRef="#ctx0" brushRef="#br0" timeOffset="-84086.61">22331 16426 582 0,'0'0'121'0,"0"0"-105"0,0 0-16 16,0 0-2-16,0 0 0 16,0 0-2-16,-66 89 0 15,66-64 3-15,2 0-1 16,17-3-2-16,4-1 3 16,2-5 1-16,-1-2 3 15,-5-3-1-15,-8-1 0 16,-2-3 0-16,-5 0 5 15,-4-3-3-15,0 1 2 16,0 0 5-16,-3-2 8 16,-14 3 36-16,-8 0-27 15,-2-2-11-15,-3-1-7 16,2-2-5-16,1 1-2 16,6-2 1-16,5 1-3 15,8-1-1-15,6 0-57 0,2 0-99 16,15-3-372-16</inkml:trace>
  <inkml:trace contextRef="#ctx0" brushRef="#br0" timeOffset="-83852.78">22478 16402 666 0,'0'0'65'0,"0"0"-54"0,102-3 4 15,-61 3-3-15,3 1-2 16,0 8-10-16,1 3-10 16,0 0-72-16,-11-4-50 15,-14-6-129-15</inkml:trace>
  <inkml:trace contextRef="#ctx0" brushRef="#br0" timeOffset="-72680.67">18496 10237 54 0,'0'0'27'0,"0"0"-22"16,0 0 10-16,0 0 41 16,0 0-18-16,0 0 4 0,0 0 4 15,0 0-16-15,-6-10 20 16,6 10-35-16,0 0-15 16,0 0-3-16,-3 0-19 15,3 0-20-15,0 0 18 16,-1 0 14-16,1 0-12 15,0 0 0-15,-2 0 7 16,2 0 15-16,0 0 21 16,0 0 23-16,0 0 13 15,0 0-7-15,0 0-4 0,0 0-14 16,-2 0-14 0,2 0 14-16,0-1-5 0,0-1 1 15,-1 0 2-15,1 2 8 16,0 0-23-16,0 0-6 15,0 0-1-15,0 0 0 16,0 0-2-16,0 0-3 16,0 0 7-16,0-1 6 15,0-4 7-15,0 1 5 16,0-3-28-16,3 1 2 16,0 0 5-16,1 3-2 15,-2-1 6-15,-2 3 2 16,0-1-6-16,3 2-1 0,-3 0-4 15,0 0-1 1,0 0-2-16,0 0 2 0,0 0-1 16,0 0 0-1,0 0 0-15,0 0 0 0,0 0 0 16,0 0-2-16,0 0-1 16,0 0-3-16,0 2-2 15,-6 15 6-15,-6 5-2 16,1 8 2-16,2 3 1 15,1 1-1-15,3-2 0 16,4-4-20-16,1-4 11 16,0-4-5-16,0-5-6 15,4-3-11-15,4-4 8 16,3-4-4-16,0-4 14 0,-2 0-6 16,1 0 19-16,-5 0 2 15,-2 0 0-15,0 0 8 16,1 0-5-16,5 8-3 15,0 3-2-15,0 4 0 16,-1 6 2-16,-3 5 1 16,-4 2-1-16,-1-1 0 15,0-3 2-15,0-3 4 16,0-6-1-16,-1-4-4 16,-9-1 8-16,-5-4 6 15,-4 1-5-15,-7 0 1 16,0-5-11-16,-1-1-16 15,3-1-65-15,8-1-201 16</inkml:trace>
  <inkml:trace contextRef="#ctx0" brushRef="#br0" timeOffset="-72115.11">18615 10291 468 0,'0'0'66'16,"0"0"51"-16,0 0-67 15,0 0-40-15,81-40 3 16,-50 40-11-16,5 0-1 16,-5 14-1-16,-5 3-2 15,-4 5 2-15,-4 0-2 16,-6 0 0-16,-6 2-3 16,-3-3-11-16,-3-1 6 15,0-3 6-15,0 3 3 16,-2 0 1-16,-3-1 1 15,1 0-1-15,0 2 0 16,4 1-1-16,0-1-7 0,0-3-14 16,10-4-31-1,13-3 14-15,6-5-43 0,7-4-20 16,0-2-32-16,1 0 48 16,-7-8 53-16,-7-7 33 15,-6-5 72-15,-4-5 36 16,-9-4-7-16,-4-2 36 15,0 0-50-15,-20-3-11 16,-13 4-41-16,-11-1-5 16,-8 6-15-16,-1 5-10 15,3 6-2-15,12 6 0 16,13 8-3-16,15 8-31 0,10 13-143 16,5 5-136-1</inkml:trace>
  <inkml:trace contextRef="#ctx0" brushRef="#br0" timeOffset="-71950.93">19063 10511 664 0,'0'0'0'0,"0"0"-157"15,0 0-272-15</inkml:trace>
  <inkml:trace contextRef="#ctx0" brushRef="#br0" timeOffset="-69950.15">18563 10919 509 0,'0'0'73'16,"0"0"23"-16,0 0-47 15,0 0-28-15,0 0 14 16,0 0-22-16,-6-26-13 16,0 26-9-16,-7 17 6 15,-5 11-3-15,-5 9 4 16,-2 6 2-16,-3 12 1 15,2 1-1-15,7 4 2 16,6-3-2-16,8-7 0 0,5-5-1 16,0-10-6-16,18-10-14 15,9-12 13-15,10-13-17 16,8 0 25-16,4-17-8 16,-9-11-13-16,-8-3 21 15,-16-2 8-15,-16 4 28 16,0 1 0-16,-22 3-25 15,-13 8-9-15,-8 4-2 16,0 5-3-16,4 3-13 16,9 5-1-16,9 0 11 15,11 0-8-15,4 5-22 16,6 7-5-16,15-2-42 16,24-3 9-16,17-6-13 0,10-1-24 15,7 0 0 1,-6-5 42-16,-7-8 69 0,-17 1 81 15,-11 1 32-15,-16 0-18 16,-9 4 44-16,-7 2 17 16,0 1-80-16,0 4-58 15,0 0-18-15,-7 4-6 16,-2 13 4-16,-1 7-5 16,5 5-4-16,5 3-15 15,0-2 2-15,8-5-9 16,17-6-11-16,9-14 0 15,5-5 32-15,3-4 12 16,-7-19 0-16,-6-2 7 0,-9-3 38 16,-12-1 17-1,-8 0-32-15,-6-1 4 0,-32 1-23 16,-15 4-5-16,-14 11-4 16,-4 3-2-16,8 10-30 15,16 1-52-15,19 6 0 16,21 18-12-16,7 2-117 15</inkml:trace>
  <inkml:trace contextRef="#ctx0" brushRef="#br0" timeOffset="-69790.66">19167 11310 749 0,'0'0'0'16,"0"0"-31"-16,0 0-162 16,0 0-322-16</inkml:trace>
  <inkml:trace contextRef="#ctx0" brushRef="#br0" timeOffset="-67502.66">18382 11742 428 0,'0'0'74'0,"0"0"31"15,0 0-68-15,0 0 5 0,0 0-32 16,0 0-7-16,70-23 0 16,-44 19-2-1,-4 4 3-15,-2 0-3 0,-7 0-1 16,-4 0-2-16,-2 6-14 16,-7 5-24-16,0 3-9 15,-11 1 31-15,-12 2 12 16,1 2 5-16,-2-2 1 15,3 2 1-15,8-2-1 16,4 0-2-16,4 3 2 16,5 2 1-16,0 2 5 15,5 0 11-15,13 3 4 16,-1 0-3-16,4 1-5 16,0-2-7-16,-3-4-3 0,-6-4-1 15,-6-3-1-15,-4-6-1 16,-2-1 3-16,0-4-2 15,-5 1 1-15,-11-1 7 16,-8-4-5-16,-5 0 3 16,1 0-6-16,1 0 4 15,10 0-5-15,9 0-5 16,8 0-90-16,8-2-207 16</inkml:trace>
  <inkml:trace contextRef="#ctx0" brushRef="#br0" timeOffset="-67186.4">18748 11913 549 0,'0'0'111'16,"0"0"30"-16,0 0-121 15,0 0-20-15,0 0-15 16,0 0 15-16,-8 59 0 15,18-31 2-15,3-2-2 16,0-4 0-16,5-11-3 16,0-6 3-16,3-5 0 15,3-2 12-15,0-18-5 0,-2-7-4 16,-6-2 3 0,-13-5-5-16,-3-2 2 0,-13 1-1 15,-20 3-2-15,-6 5-1 16,-6 12-2-16,4 12-60 15,10 3-163-15</inkml:trace>
  <inkml:trace contextRef="#ctx0" brushRef="#br0" timeOffset="-67022.82">18876 11976 828 0,'0'0'47'0,"0"0"-47"16,0 0-81-1,0 0-114-15,0 0-340 0</inkml:trace>
  <inkml:trace contextRef="#ctx0" brushRef="#br0" timeOffset="-65472.91">18211 12317 596 0,'0'0'106'0,"0"0"8"16,0 0-64-16,0 0-42 15,0 0-8-15,0 0-10 16,0 20 9-16,0 7 0 0,0 6 1 16,-1 9 0-16,-1 0 0 15,-1-2-10-15,3-7-16 16,-4-6 5-16,4-3-23 16,0-6-20-16,0-4-11 15,0-8-105-15,3-6-219 16</inkml:trace>
  <inkml:trace contextRef="#ctx0" brushRef="#br0" timeOffset="-64955.37">18422 12436 593 0,'0'0'100'0,"0"0"-96"0,0 0-4 16,0 0-4-16,0 0 3 15,0 0-2-15,-22 92 3 16,22-75-4-16,0-8 1 16,5-4-1-16,10-5 4 15,7 0 22-15,6-16 8 16,5-9-10-16,3-4-8 16,-3-2-12-16,-6 2 5 15,-8 6-4-15,-7 10 28 16,-6 6 27-16,-2 6-27 15,-2 1-12-15,-1 0-17 16,2 0-11-16,3 12 1 16,4 8 7-16,-3 7 2 0,3 1-12 15,-2 4-5-15,1-6-15 16,3-5 15-16,0-6-35 16,7-8 25-16,5-7 11 15,3 0-6-15,4-20-20 16,-2-8 43-16,-7-5 3 15,-6-1 47-15,-10-1 34 16,-6 4-10-16,0 5-6 16,-9 4-38-16,-9 7-8 15,-1 5-22-15,-5 7-1 16,-1 3-9-16,-2 0-14 16,0 20-22-16,0 10-3 0,2 12-63 15,4-3-44-15,6-4-187 16</inkml:trace>
  <inkml:trace contextRef="#ctx0" brushRef="#br0" timeOffset="-63039.43">18405 12833 407 0,'0'0'65'16,"0"0"-35"-16,0 0-26 15,0 0 18-15,0 0 12 16,0 0-3-16,0 1-6 15,0 0-8-15,0-1 3 16,0 0 2-16,0 4-12 0,0 2-10 16,0 4-1-16,0 7 1 15,-3 2 1-15,3 8-1 16,0 3 1-16,0 0-1 16,0-1-1-16,12-3-1 15,6-5-10-15,8-5-23 16,7-10-11-16,8-6 27 15,1 0 8-15,-1-11 11 16,-8-8 4-16,-9 2 4 16,-13-3 64-16,-7 6 22 15,-4 2-16-15,0 1-22 16,0 5-17-16,-2 5-23 0,-4 1-16 16,0 0-7-1,-2 15-3-15,3 7 3 0,4 9 2 16,1 4-3-16,0 3-9 15,1 1-18-15,8-5-25 16,3-3-40-16,0-11-20 16,7-13-135-16</inkml:trace>
  <inkml:trace contextRef="#ctx0" brushRef="#br0" timeOffset="-62757.54">18854 13034 488 0,'0'0'356'16,"0"0"-356"-16,0 0-2 16,0 0-23-1,0 0 25-15,24 87 0 16,-11-58-8-16,-1-5-41 0,7-9-7 16,4-8 14-16,4-7 30 15,4 0 12-15,-5-17 1 16,-4-5 20-16,-12-2 9 15,-10-1 9-15,0-2 25 16,-26 0-49-16,-24 6-15 16,-11 2-4-16,-2 9-10 15,13 9-62-15,20 1 19 16,21 1-98-16</inkml:trace>
  <inkml:trace contextRef="#ctx0" brushRef="#br0" timeOffset="-62590.61">19039 13090 237 0,'0'0'636'15,"0"0"-636"-15,0 0-88 16,0 0-215-16</inkml:trace>
  <inkml:trace contextRef="#ctx0" brushRef="#br0" timeOffset="-55384.72">20982 15840 280 0,'0'0'200'16,"0"0"-126"-1,0 0-26-15,0 0-5 0,0 0 4 16,0 0 13-16,0 0-25 16,-24-49-5-16,20 46-1 15,1-1 3-15,1 2-11 16,1-2-10-16,1 3 3 15,0 1-5-15,0 0-1 16,0 0-4-16,0 0-1 16,0 0-3-16,0 0 0 15,0 0-2-15,0 0-5 16,0 10 0-16,0 8 6 0,0 4-2 16,0-1 0-1,-3 3-5-15,2-2-3 0,1-5-7 16,0-5-2-16,0-5-1 15,0-6 1-15,5-1 19 16,12-4 1-16,11-19 13 16,8-9-4-16,4-7 2 15,-2-1 12-15,-6 3 7 16,-5 6-3-16,-7 6-13 16,-7 5 4-16,-5 6-9 15,-4 7-2-15,-3 2-1 16,-1 3-6-16,0 2 0 15,0 0-4-15,0 0-12 0,0 0-18 16,2 0-24 0,0 4 23-16,3 5 22 0,-3-3-26 15,1 2-47-15,-2-4 20 16,-1-3-134-16</inkml:trace>
  <inkml:trace contextRef="#ctx0" brushRef="#br0" timeOffset="-55144.3">21211 15758 293 0,'0'0'252'16,"0"0"-146"-16,0 0-17 16,0 0-89-16,0 0-53 15,0 0-108-15,-6 30-349 16</inkml:trace>
  <inkml:trace contextRef="#ctx0" brushRef="#br0" timeOffset="-51834.62">22748 16612 579 0,'0'0'210'16,"0"0"-130"-16,0 0-46 16,0 0-9-1,0 0-11-15,0 0-7 0,0 0-3 16,8-19-4-16,-8 19-1 16,0 0-3-16,0 0-4 15,0 2 0-15,0 7 8 16,0 2 4-16,0 3-4 15,0-3 1-15,0 0 0 16,3-1-1-16,8-5-6 16,2-1-2-16,4-4-1 15,5 0 7-15,7-8 2 16,6-11 0-16,3-9 0 16,1-4 0-16,-2 0 2 15,1-1-2-15,2 6-3 0,-7-3-105 16,-3 2-178-16</inkml:trace>
  <inkml:trace contextRef="#ctx0" brushRef="#br0" timeOffset="-51662.5">23160 16450 764 0,'0'0'122'15,"0"0"-80"-15,0 0-14 16,0 0-28-16,0 0-7 0,0 0-175 16,0 8-105-16</inkml:trace>
  <inkml:trace contextRef="#ctx0" brushRef="#br0" timeOffset="-50153.5">19482 10626 362 0,'0'0'103'16,"0"0"33"-16,0 0-18 15,0-78-32-15,0 61-51 16,0 3 8-16,0 1-5 15,0 4-21-15,1 3-5 16,-1 1-2-16,0 5-2 16,0 0-8-16,0 0-2 15,0 0-10-15,0 9-7 16,-7 13 12-16,-7 9 5 0,-3 5 2 16,-2-1-9-16,5-3-16 15,-2-5 2-15,6-5-4 16,3-9-10-16,4-6-42 15,3-7 6-15,0-3 31 16,10-20 42-16,7-9-48 16,-2-4 37-16,-5-1 11 15,-3 5 33-15,-2 5 24 16,-2 10 40-16,0 9-2 16,-3 5-46-16,3 3-39 15,0 0-10-15,6 14-25 16,3 14 25-16,3 8-2 15,9 4 2-15,6 4 0 16,10-3-24-16,3-7-70 0,-1-14-84 16,-4-17-356-16</inkml:trace>
  <inkml:trace contextRef="#ctx0" brushRef="#br0" timeOffset="-49437.46">19962 10346 495 0,'0'0'93'16,"0"0"4"-16,0 0 15 15,6-75-57-15,4 57-17 16,5 4-22-16,8-1-14 16,4 4-2-16,2 5 0 15,1 4 0-15,-3 2-8 16,-3 0-19-16,-6 0-4 15,-7 2-15-15,-8 7-17 16,-3 1-6-16,0 0 22 16,-13 0 15-16,-6 1 3 15,1 0 20-15,2-1 1 16,4-1 5-16,4 1 3 0,1 0 2 16,4 1 6-16,2 1 12 15,1 4 18-15,0 2 2 16,0 7-12-16,0 6-18 15,0 6-3-15,6 4-1 16,4 0-4-16,-1-10-2 16,-5-7-10-16,-2-8-3 15,-2-7 3-15,0-2 6 16,0-2 2-16,0-1 0 16,0-2 1-16,-8-1 1 15,-15-1 1-15,-12 0-1 16,-2 0-12-16,0 0-9 15,10 0-1-15,9 5-65 16,12 3-273-16</inkml:trace>
  <inkml:trace contextRef="#ctx0" brushRef="#br0" timeOffset="-48255.77">19471 11172 570 0,'0'0'43'0,"0"0"16"16,0 0-37-16,0 0-22 16,0 0-4-16,0 0-1 0,-17 10 5 15,-2 6 10-15,-3 3 2 16,-2 0-8-16,5 2-1 15,0-1-1-15,3-4 0 16,5-4-1-16,5-4-1 16,4-6-23-16,2-2-22 15,0-2 39-15,12-22-64 16,9-2-98-16,0-4 79 16,-6 4 89-16,-4 1 7 15,-3 8 26-15,-3 6 68 16,-2 4 22-16,-2 6-38 15,1 1-66-15,4 0-19 16,1 11-9-16,8 12 7 0,4 9 2 16,4 9 0-1,5 3 0-15,5-2-54 0,4-10-120 16,-4-15-270-16</inkml:trace>
  <inkml:trace contextRef="#ctx0" brushRef="#br0" timeOffset="-46869.9">19831 11037 217 0,'0'0'154'16,"0"0"-7"-16,0 0-50 15,0 0 20-15,0 0-43 16,0 0-29-16,9-25-17 15,-9 24-10-15,0 1-8 16,0 0 1-16,0 0 0 16,0 0-5-16,0 0-4 15,0 0-2-15,0 0 0 16,0 0 1-16,0 0-1 0,0 0 0 16,0 0 0-1,0 0 2-15,0 0 0 0,0 0 2 16,0 0-2-16,0 0-1 15,0 0-1-15,0 0-1 16,0 0 1-16,0 0-1 16,0 0-1-16,0 0-1 15,0 0 1-15,0 0 1 16,0 0-3-16,0 0-3 16,0 0 1-16,0 0 1 15,0 0 0-15,0 0 4 16,0 0 1-16,0 0 0 15,0 0 0-15,0 0 0 0,0 0 0 16,0 0-1 0,0 0-2-16,0 0-20 0,0 0 4 15,0 6 16-15,0 2 1 16,0 0-2-16,0 3 3 16,0 4-1-16,0 2-3 15,0 0-1-15,0 2-8 16,9-2-9-16,7 0 13 15,2-4-23-15,6-1 19 16,3-3 4-16,0-2-13 16,-2 0 11-16,-3-3 11 15,-2 2 1-15,-5 0 1 0,-5 1-1 16,-1 2 0 0,-3 3-3-16,-5 3 2 0,-1 4 1 15,0 2 1-15,-7 4 1 16,-6-4 0-16,-1-1 2 15,-1-6 2-15,3-4-3 16,-4-4 6-16,1-3 1 16,-4-2-1-16,-2 0-4 15,-3-1 1-15,4 0-6 16,7 0-18-16,9-1-55 16,4-11-132-16</inkml:trace>
  <inkml:trace contextRef="#ctx0" brushRef="#br0" timeOffset="-46557.6">20035 11037 572 0,'0'0'91'16,"0"0"13"-16,0 0-65 15,0 0-39-15,0 0-13 16,0 0 13-16,53-2 1 0,-6 10 3 16,7-1 0-16,0-3 2 15,-1 1-6-15,-4-5-4 16,-7 1-11-16,-6-1-33 15,-9 0-30-15,-6 0-94 16,-14 0-226-16</inkml:trace>
  <inkml:trace contextRef="#ctx0" brushRef="#br0" timeOffset="-46361.78">20332 11059 627 0,'0'0'81'15,"0"0"-11"-15,0 0-70 16,0 0-25-16,0 0-98 16,0 0 1-16,-30 31-206 15</inkml:trace>
  <inkml:trace contextRef="#ctx0" brushRef="#br0" timeOffset="-43691.71">19556 11828 70 0,'0'0'373'0,"0"0"-287"15,0 0 8-15,0 0-33 16,0 0-4-16,0 0-13 15,0 0-38-15,5 18-4 16,-13-6-2-16,-11 2 7 16,-6 3-1-16,-4 3-1 15,3-1-2-15,-2-3-1 16,8 0 2-16,0-1-2 16,1-3-2-16,4 1-4 15,3-3-31-15,5-6-58 16,5-4-2-16,2 0 66 15,0-11-39-15,12-9-9 0,3-3 77 16,1 2 62-16,-5 4 0 16,-5 3 55-16,-3 4-57 15,-1 5 21-15,2 3-27 16,-3 2-21-16,2 0-33 16,5 10-10-16,5 12 7 15,8 7-1-15,4 5-7 16,4-1-29-16,0-1-49 15,-2-10-43-15,-1-10-110 16</inkml:trace>
  <inkml:trace contextRef="#ctx0" brushRef="#br0" timeOffset="-42709.46">19853 11876 528 0,'0'0'118'0,"0"0"-4"16,0 0-50-16,0 0-34 0,0 0-29 16,0 0-1-1,3 3-9-15,-1 12 8 0,1 7 1 16,0-3 0-16,1 1 0 15,2-2 1-15,2-7-1 16,3-2 2-16,8-6 0 16,6-3 3-16,12-5 13 15,9-16-2-15,6-7-4 16,2-5-5-16,-3 3-7 16,-11 1-3-16,-7 8 0 15,-18 10-40-15,-15 7-72 16,-2 4-250-16</inkml:trace>
  <inkml:trace contextRef="#ctx0" brushRef="#br0" timeOffset="-42144.6">19352 12441 658 0,'0'0'113'0,"0"0"-80"15,0 0-33-15,0 0-8 16,0 0 8-16,0 0-2 15,-49 48-4-15,43-37-32 0,1-6 6 16,4-4-2-16,1-1 23 16,0-5 11-16,3-14 0 15,13-8-55-15,0-3 36 16,-1 2 19-16,-5 9 54 16,-5 5 34-16,-1 6-10 15,-1 7-37-15,0 1-35 16,4 0-6-16,0 8-5 15,4 9 1-15,2 9 2 16,-4 7-19-16,2 0-55 16,3-4-10-16,3-9-90 15,4-13-154-15</inkml:trace>
  <inkml:trace contextRef="#ctx0" brushRef="#br0" timeOffset="-41844.4">19755 12366 725 0,'0'0'29'0,"0"0"-29"16,0 0-8-16,0 0 6 16,0 0 2-16,0 0-2 15,1 78 2-15,5-62 3 16,3-4-2-16,0-3 2 0,2-3 1 15,5-6 10 1,5 0 33-16,4-7-15 0,9-12 0 16,1-3-16-16,-1-5-8 15,0 4 0-15,-2 2-8 16,-5 4 0-16,-1 8-31 16,-7 6-35-16,-6 3-82 15,-11 0-152-15</inkml:trace>
  <inkml:trace contextRef="#ctx0" brushRef="#br0" timeOffset="-41402.72">19539 13140 398 0,'0'0'389'0,"0"0"-329"16,0 0-60-16,0 0-3 15,0 0 3-15,0 0 1 0,-48 47-1 16,36-41-9-16,7-3-13 16,4-3-17-16,1 0 29 15,0 0 10-15,1-9 0 16,11-9-70-16,-1-1 40 16,-2 2 30-16,-6 5 32 15,0 4 25-15,-3 5 7 16,1 3-31-16,2 0-33 15,0 2-20-15,3 16 10 16,0 7-14-16,-1 5-57 16,1-2-52-16,4-7-47 15,3-4-125-15</inkml:trace>
  <inkml:trace contextRef="#ctx0" brushRef="#br0" timeOffset="-41112.62">19817 13089 697 0,'0'0'129'0,"0"0"-129"15,0 0-15-15,0 0 14 16,0 0 1-16,-7 99 1 16,-1-72 1-16,2-6-2 15,5-8-3-15,1-8-1 16,0-5 4-16,17-3 33 0,11-21-6 15,9-7-5 1,5-11-12-16,-3-4 2 0,0-1-1 16,-8 5-4-16,-4 6 10 15,-7 12-15-15,-7 10-2 16,-2 10-26-16,-8 4-47 16,-3 0-180-16,0 7-105 15</inkml:trace>
  <inkml:trace contextRef="#ctx0" brushRef="#br0" timeOffset="-39864.39">20802 10045 511 0,'0'0'40'16,"0"0"45"-16,0 0-19 0,0 0-1 15,0 0-32 1,0 0-28-16,30-42-5 0,-24 50-55 16,-2 15 44-16,-2 12 9 15,-2 11-2-15,-6 18 1 16,-21 11-2-16,-14 9 3 16,-6 5 1-16,-5 1-3 15,5-1-6-15,3-6-2 16,13-10 9-16,6-6-1 15,5-5 3-15,3-1 1 16,5 4 22-16,0 8-6 16,-1 11 6-16,7 14-5 15,1 10-6-15,4 2-3 16,1-5-1-16,1-12-1 16,14-13-3-16,5-12-2 0,-1-10-1 15,-4-10 0-15,0-10 0 16,-7-7 2-16,-3-5 12 15,-5-5 7-15,0 3-4 16,0 3-9-16,-7 5-2 16,-6 9-2-16,1 5-2 15,-2 5 0-15,4 6-1 16,4 8-1-16,1 6-3 16,5 7 3-16,0 1 0 15,0-1-2-15,3-3-1 16,9 2-22-16,4 0-34 15,0-1-10-15,-3-6 25 0,-4-6 34 16,-8-5 10-16,-1-6 1 16,-1 0 29-16,-17-6 7 15,-3 0 12-15,2-2-12 16,-1-4-16-16,7-1-11 16,4-5-3-16,4 0-6 15,5-3 4-15,0-3-5 16,3-2 1-16,9-5 0 15,-2 0 0-15,-3-5-1 16,-4-1 1-16,-3 0 0 16,0-2 5-16,0 2 12 15,-8-1-12-15,-5 4-1 16,-8-1-5-16,-6-4-35 0,-3-9-146 16</inkml:trace>
  <inkml:trace contextRef="#ctx0" brushRef="#br0" timeOffset="-38665.96">21117 10374 662 0,'0'0'38'0,"0"0"35"16,0 0-46-16,0 0-1 0,0 0-22 15,0 0-3-15,70-19 1 16,-44 19-1-16,4 0-1 15,2 6 0-15,1 5-10 16,-2 1-73-16,-4-2-49 16,-6-4-131-16</inkml:trace>
  <inkml:trace contextRef="#ctx0" brushRef="#br0" timeOffset="-38498.25">21228 10545 508 0,'0'0'65'16,"0"0"-35"-16,96 0-3 15,-44 1-18-15,5 1-9 16,-2-2-147-16,-3 0-309 16</inkml:trace>
  <inkml:trace contextRef="#ctx0" brushRef="#br0" timeOffset="-38252.9">21822 10146 434 0,'0'0'292'0,"0"0"-218"15,0 0-74-15,0 0-11 16,0 81 8-16,0-26 2 16,0 10 1-16,-3 5 1 15,-7 3-1-15,4-2-86 16,6-15-75-16,0-18-137 16</inkml:trace>
  <inkml:trace contextRef="#ctx0" brushRef="#br0" timeOffset="-37968.48">22165 10277 460 0,'0'0'400'0,"0"0"-400"16,0 0-104-16,0 0 55 15,0 0 49-15,-12 87 0 16,14-51-3-16,14 0 3 15,-1 2 2-15,1 0-1 16,-2-1 1-16,-3-1 0 16,-4-4 6-16,-4-4-3 15,-3-5 0-15,0-6-3 16,0-3 3-16,-6-3-4 16,-2-3 2-16,1-5-3 0,-2-3-18 15,1 0-40 1,1-3-123-16</inkml:trace>
  <inkml:trace contextRef="#ctx0" brushRef="#br0" timeOffset="-37582.36">22222 10297 38 0,'0'0'500'15,"0"0"-393"-15,0 0-16 16,104-53-52-16,-72 53-8 15,3 0-23-15,-2 9-5 0,-3 10-2 16,-2 6-1-16,-5 3 0 16,-8 2-2-16,-4 1 0 15,-4 0-1-15,-4-4-13 16,-3 2 14-16,0-4 0 16,0-1-6-16,0-3-14 15,4-2-7-15,11-9-17 16,6-9 2-16,9-1 33 15,5-11 11-15,0-12 13 16,-3-5 27-16,-2-5 3 16,-10-1-2-16,-8-2 7 15,-12 4-4-15,0 0-16 16,-21 6-13-16,-10 5-15 0,-7 9-5 16,-8 12-30-1,0 0-60-15,1 12-100 0,8 7-273 16</inkml:trace>
  <inkml:trace contextRef="#ctx0" brushRef="#br0" timeOffset="-37032.85">21346 11148 606 0,'0'0'108'16,"0"0"-6"-16,0 0-64 15,0 0-10-15,0 0-22 16,0 0-6-16,21-29 0 15,2 25-2-15,3-1-1 0,7 2-30 16,2-1-41-16,2 1-91 16,-7 1-122-16</inkml:trace>
  <inkml:trace contextRef="#ctx0" brushRef="#br0" timeOffset="-36881.5">21406 11209 293 0,'0'0'210'16,"0"0"-126"-16,0 0 43 16,0 0-61-16,92 12-43 15,-44-4-23-15,6-2-12 16,1-6-130-16,0 0-315 0</inkml:trace>
  <inkml:trace contextRef="#ctx0" brushRef="#br0" timeOffset="-36465.64">22028 10975 781 0,'0'0'46'0,"0"0"-12"16,0 0-18-16,0 0-4 0,0 0-12 15,0 0-5 1,57 0 1-16,-44 11-1 0,-4 2-8 16,-6-1-18-16,-3-1 10 15,0-1 12-15,0 1 4 16,-9 0-11-16,-1-1-9 16,1 0 20-16,3 0 4 15,3-1-2-15,1 3 3 16,2 1 15-16,0 5 11 15,0 8 7-15,5 5-15 16,4 5-12-16,0 1 0 16,-7 0-3-16,-2-8-3 15,0-3 0-15,-10-5-7 16,-11-6 3-16,-1-4-9 16,-7-11-10-16,3 0-18 0,0 0-13 15,7-24-81-15,18-3-142 16</inkml:trace>
  <inkml:trace contextRef="#ctx0" brushRef="#br0" timeOffset="-36033.66">22466 11134 706 0,'0'0'69'15,"0"0"8"-15,0 0-47 16,0 0-26-16,-80 30-4 15,77-7-3-15,3-1 2 0,5-2-9 16,20-6-25-16,9-9 7 16,5-5-5-16,4-2-1 15,-4-18 16-15,-3-8 4 16,-9-2 10-16,-10 2 4 16,-6 5 6-16,-5 6 21 15,-3 5 22-15,-3 9-21 16,0 3-28-16,0 0-21 15,0 18-32-15,0 5 51 16,0 5-8-16,0 3 5 16,0 2 2-16,8-3 0 15,12-6-6-15,12-10-24 16,9-11 33-16,1-3 2 0,-4-9 3 16,-3-14 7-1,-5-5 29-15,-8-3 3 0,-9-3 11 16,-11-3-22-16,-2 3 5 15,-22 5-15-15,-17 2-7 16,-15 12-16-16,-13 11-21 16,-9 4-129-16,4 0-198 15</inkml:trace>
  <inkml:trace contextRef="#ctx0" brushRef="#br0" timeOffset="-34818.37">19981 11673 600 0,'0'0'122'15,"0"0"-4"-15,0 0-65 16,0 0-50-16,0 0-3 0,0 0-12 16,-11-6 10-16,5 18 0 15,0 5 1-15,-3 1-1 16,0 5-1-16,-3 3 3 15,1 2 1-15,0 0-1 16,-2 2 3-16,2-2-2 16,5-2-1-16,4-1 0 15,2-3-10-15,6-6-17 16,20-2-11-16,9-7 1 16,14-5-26-16,10-2 9 15,3 0-72-15,2-13 2 16,-5-3 58-16,-9-4-46 15,-11-1-12-15,-12-1 26 0</inkml:trace>
  <inkml:trace contextRef="#ctx0" brushRef="#br0" timeOffset="-34618.18">20375 11818 105 0,'0'0'109'15,"0"0"29"-15,0 0 25 16,0 0-79-16,0 0 6 16,-43-72-10-16,40 68-4 15,2 2-35-15,-1 2-24 16,1 0-17-16,-2 7-10 15,0 14 7-15,-1 3 2 16,4 9 0-16,0 3 1 16,0 6 0-16,0 2 1 15,0 2 3-15,0 0-4 16,0-3-15-16,-13-7-82 0,-9-11-216 16</inkml:trace>
  <inkml:trace contextRef="#ctx0" brushRef="#br0" timeOffset="-33969.14">19981 12201 642 0,'0'0'82'0,"0"0"42"15,0 0-74-15,0 0-33 16,0 0-2-16,0 0-15 15,0-38-1-15,0 43-11 16,-7 14 5-16,-3 7 5 16,-2 8 2-16,0 5-2 15,0 8 2-15,4 3 2 16,0 8-2-16,2 1 2 16,6-9-2-16,0-12-9 15,7-14-30-15,20-15-9 0,7-9 22 16,6 0-26-1,1-21-17-15,-8-8 2 0,-12 0 49 16,-8-2 18-16,-13 2 46 16,-3 5 34-16,-21 0 1 15,-10 7-26-15,-7 8-35 16,-2 7-20-16,3 2-21 16,6 6-85-16,8 10-72 15,11 2-293-15</inkml:trace>
  <inkml:trace contextRef="#ctx0" brushRef="#br0" timeOffset="-33167.62">19868 12874 562 0,'0'0'132'16,"0"0"-1"-16,0 0-74 16,0 0-39-16,0 0-18 15,0 0-14-15,-30-22 5 16,30 34 2-16,0 0-1 16,23 1 3-16,8-1-5 15,11-5-10-15,8-4-20 0,1-3 14 16,0 0 12-1,-11 0 14-15,-10-6 2 0,-12 2 40 16,-14 3 12-16,-3-1-20 16,-1 2-16-16,0 0-18 15,0 2 0-15,-5 20-8 16,-9 10 8-16,-7 11 0 16,-2 8 2-16,-4 5-2 15,0 2 0-15,3-1-10 16,2-5-7-16,6-9-4 15,6-11-20-15,4-11-3 16,6-8-8-16,0-9-10 16,0-4-123-16</inkml:trace>
  <inkml:trace contextRef="#ctx0" brushRef="#br0" timeOffset="-32958.44">19865 13084 753 0,'0'0'104'16,"0"0"-98"-16,0 0-5 16,0 0-2-16,0 0 1 15,0 0 0-15,70 26 3 16,-31-24 5-16,10-2-3 16,3 0-5-16,2-2-5 15,0-10-33-15,-2-5-60 16,-10-5-86-16,-11 2-294 15</inkml:trace>
  <inkml:trace contextRef="#ctx0" brushRef="#br0" timeOffset="-31930.44">21170 11937 397 0,'0'0'86'0,"0"0"12"16,0 0 7-16,0 0-41 15,0 0-14-15,0 0-14 16,-7-14-7-16,17 10-4 16,4 1-18-16,4-4-2 0,-1 3 2 15,0 0-4-15,4 3-2 16,-2 1-1-16,4 0-16 15,-1 0-57-15,-7 0-84 16,-2 0-93-16</inkml:trace>
  <inkml:trace contextRef="#ctx0" brushRef="#br0" timeOffset="-31736.47">21163 12015 494 0,'0'0'78'16,"0"0"-76"-16,0 0 14 16,0 0 25-16,0 0-3 15,85 44-11-15,-61-41-7 16,3 1-20-16,5-2 0 16,1-2-141-16,-4-6-318 15</inkml:trace>
  <inkml:trace contextRef="#ctx0" brushRef="#br0" timeOffset="-30581.29">21824 11705 502 0,'0'0'128'0,"0"0"17"0,0 0-106 16,0 0-39-16,0 0-16 15,0 0 16-15,-32 85 8 16,20-35 8-16,-3 6-4 16,4 0-9-16,1-3-3 15,4-7-2-15,2-7-64 16,1-9-37-16,3-15-89 15</inkml:trace>
  <inkml:trace contextRef="#ctx0" brushRef="#br0" timeOffset="-30056.69">22066 11771 833 0,'0'0'19'0,"0"0"25"15,0 0-44-15,0 0-7 16,0 0-7-16,0 0 14 16,62 57 0-16,-41-25-6 15,-3 1-16-15,-9-1-23 16,-6-2-3-16,-3-5-13 16,0-2 9-16,-2-4-12 15,-5-4 6-15,0-4 2 16,3-4 13-16,4-7 23 15,6 0 18-15,18-1 2 0,10-14 3 16,4-2 2-16,-2 2 36 16,1-1 34-16,-6 1-5 15,-3 3 1-15,-8 1-15 16,-10 5 5-16,-7 2-28 16,-3 3 5-16,0 1-29 15,0 0-9-15,0 2-51 16,0 13 13-16,0 2 30 15,0 5 2-15,5 2-6 16,8-4-4-16,9-3-19 16,10-8-6-16,7-9 8 15,2 0 19-15,-1-4 14 16,-9-15 11-16,-9-1-1 0,-10-5 33 16,-12-3 2-1,-2 0 8-15,-30 3-19 0,-13 4-17 16,-11 10-17-16,-1 10-7 15,4 1-130-15,18 3-111 16</inkml:trace>
  <inkml:trace contextRef="#ctx0" brushRef="#br0" timeOffset="-28673.81">21145 12470 254 0,'0'0'60'0,"0"0"8"16,0 0-2-1,0 0-21-15,0 0 20 0,0 0 9 16,6-54-18-16,-6 49 39 16,0 0-40-16,0 2-16 15,0 2-7-15,0 0-10 16,0 1-14-16,0 0-8 16,5 0-9-16,12 0 0 15,10 0-1-15,9 4-8 16,6 5-23-16,4-1-53 15,-3-2-53-15,-1-5-48 16,-14 0-158-16</inkml:trace>
  <inkml:trace contextRef="#ctx0" brushRef="#br0" timeOffset="-28473.78">21192 12637 506 0,'0'0'50'0,"0"0"-34"15,0 0 39-15,0 0-11 16,0 0-25-16,0 0-9 16,98 0-10-16,-66 0-22 15,4 0-130-15,2-8-338 16</inkml:trace>
  <inkml:trace contextRef="#ctx0" brushRef="#br0" timeOffset="-27808.3">22014 12250 596 0,'0'0'131'16,"0"0"-16"-16,0 0-101 15,0 0-14-15,0 0-4 16,0 0 4-16,-52 101 2 16,36-44 4-16,4 7-4 15,3 2 2-15,4-3-4 16,5-13 0-16,0-16-32 15,11-10-11-15,20-18-12 16,13-6 25-16,9-6-16 16,-2-19-5-16,-14-3 34 15,-14-2 17-15,-19 0 31 16,-4 1 33-16,-24-1-3 0,-19 5 5 16,-5 5-46-1,5 8-14-15,10 10-6 0,15 2-1 16,11 11-30-16,7 12-39 15,0 5 4-15,0-4-37 16,18-4-127-16</inkml:trace>
  <inkml:trace contextRef="#ctx0" brushRef="#br0" timeOffset="-27359.51">22286 12421 467 0,'0'0'312'0,"0"0"-295"0,0 0-13 16,-42 77-4-16,35-30 2 16,4-1-1-16,3-5-1 15,0-11-15-15,15-12-62 16,13-13 24-16,12-5 17 16,5-9-20-16,3-20-10 15,-10-6-107-15,-8-4 31 16,-10 2 94-16,-13 6 48 15,-2 8 12-15,-2 11 122 16,-2 7 25-16,2 5-47 16,0 7-112-16,3 18-2 15,0 8 1-15,-3 8 1 16,2 0 0-16,1 1 1 16,4-3-2-16,5-6-1 0,7-7-2 15,4-10-106-15,8-13 60 16,2-3 11-16,3-9-8 15,-5-15 47-15,-9-5 54 16,-12-6 61-16,-13-2-29 16,0-4 11-16,-23-1 21 15,-23 9-37-15,-17 12-81 16,-16 10-12-16,-5 11-180 16,2 0-292-16</inkml:trace>
  <inkml:trace contextRef="#ctx0" brushRef="#br0" timeOffset="-26651.74">21112 13232 531 0,'0'0'87'0,"0"0"40"0,0 0-33 15,0 0-47-15,0 0-35 16,0 0-12-16,6-27 0 15,24 21-5-15,5 0 0 16,7 2-13-16,-4 3-39 16,-5 1-49-16,-7 0-48 15,-13 0-160-15</inkml:trace>
  <inkml:trace contextRef="#ctx0" brushRef="#br0" timeOffset="-26492.99">21066 13333 42 0,'0'0'696'0,"0"0"-622"0,0 0-60 15,87 0-14-15,-40 0-2 16,5 0-77-16,1 0-120 16,-4-7-259-16</inkml:trace>
  <inkml:trace contextRef="#ctx0" brushRef="#br0" timeOffset="-26143.69">21665 13014 762 0,'0'0'19'16,"0"0"-6"-16,0 0-13 15,0 0-1-15,90 3-1 16,-72 16 0-16,-6 3-1 16,-5 4 1-16,-4 3 1 15,-3 1-3-15,0-1 2 16,-7-5 2-16,-7-2-6 16,3-6-18-16,2-3 6 15,2-5-5-15,5-5 10 16,2-3-32-16,7 0 21 15,23-9 13-15,9-10 11 0,10-1 8 16,4 3 27-16,7 3-35 16,4 2-11-16,0-1-155 15,-1-1-218-15</inkml:trace>
  <inkml:trace contextRef="#ctx0" brushRef="#br0" timeOffset="-25543.95">22352 12951 473 0,'0'0'113'16,"0"0"-2"-16,-82-29-72 16,49 29-38-16,6 0 0 15,4 19-1-15,9 11-9 16,6 11 4-16,6 6 5 16,2 6 0-16,0-3 3 0,17-5-1 15,4-11 2-15,0-7 0 16,-8-7 1-16,-7-6 2 15,-4-2-2-15,-2-5-5 16,0-2 0-16,-18-3 3 16,-8-2 12-16,-6 0-9 15,-3-9 4-15,-1-10-3 16,11-8-6-16,9-3 5 16,14-5 18-16,2 3 0 15,32-2-24-15,15 1 0 16,13 5-77-16,7 1-16 15,2 2-7-15,-7 3 25 0,-11 4 61 16,-15 4 14-16,-14 4 49 16,-13 4-1-16,-4 5 23 15,-4 1-36-15,-1 1-35 16,0 18-12-16,0 6 9 16,0 6 3-16,0 7 2 15,-6 3-2-15,-1 3 5 16,5-2-2-16,2-7 1 15,8-11-1-15,17-9 3 16,6-10 1-16,7-5-7 16,2 0-2-16,3-20-27 15,-8-4-24-15,-6-6 13 16,-15-2 37-16,-14 0 3 0,0-2 36 16,-28 0 41-1,-13 3-5-15,-8 4 8 0,-2 8-39 16,2 10-41-16,9 9-11 15,8 7-35-15,15 22-93 16,9 3-21-16,8 3-372 16</inkml:trace>
  <inkml:trace contextRef="#ctx0" brushRef="#br0" timeOffset="-25078.31">20958 13488 628 0,'0'0'79'16,"-113"-26"-5"-16,73 20-24 15,15 5-27-15,14 1-5 0,9 0-18 16,2 0-1 0,23 0 1-16,38 7 0 0,40 8 19 15,32-2-3-15,30 0-11 16,18-7-5-16,11-6-5 15,6 0-26-15,3-8-2 16,-2-7 25-16,-5-2 8 16,-6 4 1-16,-14 2-1 15,-16 4-9-15,-22 2-9 16,-29 2 14-16,-30 1-14 16,-33 2 11-16,-23 0 7 15,-21 0 0-15,-7 0-30 16,-30 2-48-16,-20 6-113 15</inkml:trace>
  <inkml:trace contextRef="#ctx0" brushRef="#br0" timeOffset="-24422.88">22347 12464 362 0,'0'0'38'0,"0"0"-25"16,0 0-11-16,0 0 2 0,0 0 36 15,0 0-17-15,33 27 13 16,-23-12-27-16,1 2-5 15,-1 2-4-15,-3-2-36 16,-3-5-68-16,-4-2-287 16</inkml:trace>
  <inkml:trace contextRef="#ctx0" brushRef="#br0" timeOffset="-24278.41">22310 12719 448 0,'0'0'0'0,"0"0"-15"0,0 0-188 15</inkml:trace>
  <inkml:trace contextRef="#ctx0" brushRef="#br0" timeOffset="-16519.84">23014 13690 170 0,'0'0'168'16,"0"0"-102"-16,0 0-16 15,0 0-8-15,0 0 24 0,0 0 34 16,0 0-18-1,-4-23-38-15,4 21-13 0,-2 2-14 16,2 0-13-16,0 0 0 16,0 0-4-16,0 0 0 15,0 0 2-15,0 0-3 16,-1 0 1-16,1 0 0 16,-2 0-3-16,1 0-2 15,-4 0 3-15,0 6-3 16,-2 10 1-16,1 6-14 15,-1 4 18-15,3 7 2 16,4-2-1-16,0-5-1 16,2-4-5-16,14-10-6 15,6-7-6-15,13-5 17 16,1-5 10-16,7-15 0 0,-5-7-7 16,-4-3 13-16,-13-2 14 15,-8 0-3-15,-8-2 0 16,-5 0-2-16,-8-4-18 15,-16 4-2-15,-4 5-3 16,3 9-2-16,2 13 0 16,5 7-1-16,2 10-95 15,2 16-146-15</inkml:trace>
  <inkml:trace contextRef="#ctx0" brushRef="#br0" timeOffset="-16345.88">23124 13676 727 0,'0'0'154'0,"0"0"-108"16,0 0-46-16,0 0-46 15,0 0-141-15,0 0-33 16</inkml:trace>
  <inkml:trace contextRef="#ctx0" brushRef="#br0" timeOffset="-13154.85">22474 13721 344 0,'0'0'114'16,"0"0"-14"-16,0 0-21 15,0 0-41-15,0 0 44 16,0 0-31-16,0 0-31 0,-19-37 8 15,16 35-1 1,-1 0 2-16,0 2-14 0,-2 0-11 16,-1 0-4-16,1 2-2 15,-2 13-2-15,1 9-1 16,5 1 1-16,2 3-10 16,0 1-2-16,9-2 4 15,9-2-2-15,0-2 11 16,4-4-1-16,1-2 4 15,-3-1 0-15,-1-5 2 16,-8-1-2-16,-3-3 4 16,-5 0-4-16,-3 0-5 15,0 1 1-15,0 1-2 16,-3 3 5-16,-13-1 1 0,-2 0 1 16,-3-1 3-16,-3-1-1 15,-1-4-2-15,-2-1 1 16,-1-1-2-16,-2-3 1 15,7 0-1-15,2 0-11 16,8 0-33-16,7-11-77 16,6-6-163-16</inkml:trace>
  <inkml:trace contextRef="#ctx0" brushRef="#br0" timeOffset="-12949.12">22547 13706 176 0,'0'0'467'15,"0"0"-362"-15,0 0-74 16,0 0-31-16,0 0 2 16,115-16 5-16,-75 16 3 15,5 0-4-15,-3 7-6 16,-6 2-7-16,-10-2-69 15,-14-6-120-15</inkml:trace>
  <inkml:trace contextRef="#ctx0" brushRef="#br0" timeOffset="-8740.83">21800 13701 230 0,'0'0'355'0,"0"0"-284"15,0 0-35 1,0 0-11-16,0 0 7 0,0 0 17 16,0 0-14-16,0-61-4 15,0 56-3-15,0 3 6 16,0 0-19-16,0 2 2 16,0 0-9-16,0 0-8 15,0 0 0-15,0 0 0 16,0 0-5-16,0 12-2 15,-6 13 0-15,-3 14 6 16,-2 11 0-16,-6 5-1 16,-2 2 0-16,-4 1-23 0,3-3-7 15,5-9-18 1,5-12-22-16,9-9-12 0,1-16-22 16,0-9-106-16</inkml:trace>
  <inkml:trace contextRef="#ctx0" brushRef="#br0" timeOffset="-8178.42">22049 13609 694 0,'0'0'81'16,"0"0"-52"-16,0 0-29 15,0 0-6-15,0 0 4 16,0 0 2-16,-9 67 1 16,5-39 0-16,4 5 2 15,0 1-3-15,0 0 2 0,0-2-1 16,0-3-1-16,10-6 0 16,0-6-33-16,7-9-14 15,1-6-12-15,4-2-2 16,2-2-29-16,2-16-18 15,-4-3 47-15,-6-2 61 16,-10 1 8-16,-3 0 104 16,-3 5 51-16,0 2-54 15,-3 8-3-15,0 3-38 16,1 4-29-16,-1 0-39 16,-1 15-12-16,-4 15 10 15,4 7-1-15,-2 5 1 16,0 2-12-16,-2 3-19 15,-2-4-33-15,3-7-65 16,-2-12-174-16</inkml:trace>
  <inkml:trace contextRef="#ctx0" brushRef="#br0" timeOffset="-7744.69">21565 14090 700 0,'0'0'122'15,"0"0"-72"-15,0 0-26 16,0 0-18-16,0 0-6 16,0 0 0-16,33-6 4 15,6 9 1-15,12 3 4 16,13 2 0-16,16 0 0 16,16 1-6-16,17-4-3 15,11-2 4-15,7-3-4 16,1 0-6-16,5 0 5 15,-13 0 0-15,-11 0 0 0,-25 0 1 16,-25 0 2-16,-26 0-2 16,-19 0 0-16,-11 0 0 15,-7 3-11-15,-5 2-64 16,-24-2-38-16,-23-1 6 16,-17-2-290-16</inkml:trace>
  <inkml:trace contextRef="#ctx0" brushRef="#br0" timeOffset="-7498.17">22527 14184 453 0,'0'0'107'0,"0"0"-14"15,0 0 8-15,0 0-15 16,0 0-42-16,0 0-44 16,-17 1-3-16,29 15 3 15,14 2-15-15,9-1-50 16,10-2-56-16,5-11-81 16,0-4-50-16</inkml:trace>
  <inkml:trace contextRef="#ctx0" brushRef="#br0" timeOffset="-2331.9">2141 14899 244 0,'0'0'69'16,"0"0"40"-16,0 0-56 15,0 0-23-15,0 0 4 16,0 0-8-16,0 0 2 16,-3-15-15-16,1 14 34 15,2-2-18-15,-1 2-5 0,1-3 6 16,-2 1 10-1,1-2 8-15,1 4-34 0,-3-2 1 16,3 2 0-16,-2 0 8 16,2-2-7-16,0 0-4 15,0 1-1-15,0-1-1 16,0 3 3-16,0-1-4 16,0 1-7-16,0 0-2 15,0 4-7-15,0 25-4 16,0 14 7-16,8 18-1 15,-2 10 4-15,-3 5 2 16,-2 1-1-16,2-4 5 16,0-7-4-16,3-13-1 15,0-14 4-15,0-12-4 0,2-11-1 16,-2-10-4-16,2-6-15 16,4-3 12-16,3-23-24 15,0-9-164-15,-6-5-201 16</inkml:trace>
  <inkml:trace contextRef="#ctx0" brushRef="#br0" timeOffset="-1600.7">2393 14725 767 0,'0'0'52'0,"0"0"19"15,0 0-67-15,0 0-4 16,0 0-10-16,0 0 10 16,-9 36 2-16,4-10 2 15,4 2-4-15,-1 3 1 16,2 2 4-16,0-1-5 16,0-1 1-16,0-4 2 15,0-5-2-15,0-5 1 16,9-10-2-16,2-2 0 15,8-5-5-15,5-8 3 0,7-16-10 16,2-8 0-16,0-3 11 16,-8 4 1-16,-8 5 21 15,-7 8 3-15,-5 8 8 16,-5 1 0-16,0 7-14 16,0 1-4-16,0-1-8 15,0 2-6-15,0 0 0 16,0 0-8-16,3 2 0 15,1 13-2-15,5 12 8 16,1 11 2-16,1 3-3 0,-2 5 3 16,1-3 3-1,-2-2-3-15,-1-7-8 0,2-3-18 16,-1-9-23-16,2-8-32 16,-2-11-138-16,0-3-278 15</inkml:trace>
  <inkml:trace contextRef="#ctx0" brushRef="#br0" timeOffset="-1265.05">2881 14707 572 0,'0'0'120'0,"0"0"-12"15,0 0-75-15,0 0-11 16,0 0 6-16,0 0-27 16,-32 1 3-16,32 25-4 15,0 6 5-15,2 9-2 16,14-1 2-16,1 5-3 16,2-1 4-16,3-8-5 15,-4-3 0-15,-3-7 4 16,-1-6-4-16,-6-5 0 15,-6-5-1-15,1-4 0 16,-3-2 4-16,0 0 0 16,-3 1-3-16,-17 3-1 15,-6 1-9-15,-1-3-106 0,6-6-234 16</inkml:trace>
  <inkml:trace contextRef="#ctx0" brushRef="#br0" timeOffset="-752.29">2856 14717 560 0,'0'0'93'16,"0"0"50"-16,0 0-108 15,0 0-11-15,0 0-6 0,0 0 2 16,83-66-10-16,-67 66-2 16,-1 0-3-16,3 0-3 15,1 7 0-15,-1 6-2 16,0 3 1-16,-1 1-1 16,-4 1 0-16,-4 0-1 15,0 2-7-15,-2-2-11 16,-2-1-2-16,-2-3 1 15,0-2-1-15,0-4-13 16,0-3 12-16,0-3 4 16,3-2 10-16,2 0 8 15,0-7 42-15,3-7 19 0,-1-4-19 16,-3 1-3-16,-2-2-4 16,1 1-5-16,-6 1-6 15,0 2 0-15,0 2 6 16,0 0-25-16,-14 0-5 15,-8 3-2-15,-9 0-3 16,-10 6-3-16,-8 4-14 16,4 0-9-16,8 0 0 15,19 7-2-15,7 6-44 16,11 1-126-16,0-7-128 16</inkml:trace>
  <inkml:trace contextRef="#ctx0" brushRef="#br0" timeOffset="-565.77">3253 14788 789 0,'0'0'94'0,"0"0"-48"16,0 0-46-16,0 0-52 15,0 0-9-15,-3 75-190 16</inkml:trace>
  <inkml:trace contextRef="#ctx0" brushRef="#br0" timeOffset="347.23">3155 14747 473 0,'0'0'86'0,"0"0"17"16,0 0-34-16,0 0-36 16,0 0 5-16,0 0-30 15,-30-4-5-15,29 27-3 16,-2 6 6-16,3 10 0 16,0 10 3-16,0 1-3 15,4 3 0-15,14-8-1 16,9-10 0-16,1-10 0 15,5-10-2-15,4-12-3 0,4-3-8 16,3-14-5 0,0-19-3-16,-3-9 2 0,-8-5 12 15,-11-1 2-15,-11 5 5 16,-11 2-3-16,-2 9 9 16,-21 6 15-16,-12 9-11 15,-7 5 11-15,-4 2-14 16,3 7-12-16,6 2 0 15,17 1 0-15,9 0 0 16,3 1-2-16,2 18-39 16,3 4-24-16,3-1-61 15,0-8-108-15</inkml:trace>
  <inkml:trace contextRef="#ctx0" brushRef="#br0" timeOffset="531.14">3295 14773 525 0,'0'0'196'15,"0"0"-90"-15,0 0-52 16,0 0-30-16,0 0-24 16,0 0-40-16,6-19-118 15,18 19-115-15</inkml:trace>
  <inkml:trace contextRef="#ctx0" brushRef="#br0" timeOffset="18596.9">1790 16174 468 0,'0'0'48'0,"0"0"6"16,0 0-34-16,0 0 21 0,0 0 36 15,0 0-41-15,0 0 17 16,0 0-20-16,-9-23 2 16,9 20-11-16,-1 3-1 15,1 0-4-15,-3 0-8 16,3 0-10-16,0 0-1 16,0 7-7-16,0 15-8 15,0 12 11-15,0 14 2 16,9 9 2-16,1 5 1 15,1 3 1-15,5-4 0 16,-4-4-2-16,0-10-23 16,-1-6-32-16,2-10-69 15,0-15-82-15</inkml:trace>
  <inkml:trace contextRef="#ctx0" brushRef="#br0" timeOffset="19262.12">2127 16414 764 0,'0'0'66'0,"0"0"-35"16,0 0-31-16,0 0-13 15,0 0 2-15,94-77 1 16,-58 47-17-16,1-6 5 0,-4-3-4 15,-10-2 16-15,-7-2 5 16,-9 2-7-16,-7 4-1 16,0 1 13-16,-19 7 3 15,-6 5 5-15,-7 9 5 16,1 8 34-16,9 6 12 16,5 1-15-16,8 8-30 15,5 24-14-15,4 15-9 16,0 19 2-16,15 17 7 15,15 9 5-15,5 2 0 16,3-4 0-16,-5-13-4 16,-5-17 1-16,-7-14-2 0,-8-14-1 15,-4-11-2 1,-8-11-12-16,-1-3-12 0,0-6 6 16,-14-1 7-16,-6-8-43 15,-3-18 15-15,0-11 42 16,2-10 18-16,5-3 3 15,5 2 42-15,1-2-24 16,10 6-11-16,0 5-12 16,10 5-13-16,13 3-3 15,2 4-2-15,3 10 2 16,-3 5 3-16,-2 7-3 16,-6 5-2-16,-1 0 1 15,-6 5-1-15,-2 7-3 0,-5 8 1 16,-3-1 3-16,0 1-3 15,0 0 4-15,-17-2 4 16,-8-3-3-16,-2-2 7 16,0-4-3-16,2-4-2 15,7-4-3-15,9-1 0 16,3 3-27-16,6-3-87 16,0 0-203-16</inkml:trace>
  <inkml:trace contextRef="#ctx0" brushRef="#br0" timeOffset="19594.89">2561 16307 273 0,'0'0'444'15,"0"0"-356"-15,0 0-85 16,0 0-3-16,0 0 1 15,0 0 0-15,66-64 0 16,-60 50 5-16,-3-4 3 16,-3 3 4-16,0-2 1 15,-15 3-4-15,-10 1-8 16,-4 6-2-16,1 7-4 16,3 0 3-16,5 0-8 15,10 15 2-15,10 7-10 0,0 9-9 16,24 8 13-1,18 2-19-15,14-5-38 0,7-7-8 16,2-15 17-16,-8-13-50 16,-2-1-69-16</inkml:trace>
  <inkml:trace contextRef="#ctx0" brushRef="#br0" timeOffset="20843.13">2849 16041 590 0,'0'0'146'0,"0"0"-134"15,0 0-12-15,52 87 38 16,-32-50-2-16,-2-3-14 16,1 0-12-16,-5-6-7 15,-4-3 3-15,-3-6-4 16,-4-7-2-16,-3-2-8 15,0-7-22-15,0-3 7 16,-12 0 17-16,-4 0-29 16,-1-13-11-16,1-7 9 15,4-8 14-15,4-1-57 16,8-3 80-16,0-1 23 16,20-1 8-16,7-3-23 0,7-2-8 15,4-4-17-15,3-4 3 16,-3-1 1-16,-7 5 8 15,-3 6 5-15,-14 10 9 16,-7 11 19-16,-7 3 1 16,0 10 10-16,-4 3-5 15,-13 0-34-15,-5 16-2 16,-3 11 0-16,5 11 1 16,1 12 1-16,10 3 3 15,9 4 10-15,0 1 9 16,0-4 7-16,7-1-1 15,7-7-9-15,1-6-6 16,-2-9-2-16,2-9-5 16,-4-5 1-16,-4-6-4 15,-1-6 0-15,-6-5 0 0,0 0 5 16,-6 0 8-16,-24-11-16 16,-9-7-54-16,-9-2-39 15,2 1 14-15,12 2 12 16,13 0 6-16,15 3 48 15,6 4-13-15,3-3-16 16,21 1 1-16,10 1 22 16,8-2 9-16,6-1-47 15,3-1-23-15,-2-2 28 16,0 1 52-16,-4-2 8 16,-5 1 37-16,-10 4 47 15,-14 2-3-15,-7 6-5 0,-9 2 77 16,0 0-20-16,0 2-86 15,0-1-19-15,-4 2-18 16,4 0-8-16,0 0-10 16,0 10-12-16,0 15 4 15,7 7 6-15,10 7 1 16,5 4 1-16,3-2 2 16,-2-6-1-16,-1-9 1 15,-4-13 1-15,-9-6-3 16,-1-7 1-16,-5 0 6 15,1-11 7-15,-1-15 7 0,-3-10-21 16,0-3-19 0,-5-1-17-16,-19 3-2 0,-5 3-45 15,-7-2-43-15,0 2 32 16,5 3 51-16,11 3 21 16,9 2 22-16,11 4 9 15,0 3 11-15,16 7 35 16,11 4-14-16,4 8-9 15,6 0-16-15,-1 6 21 16,2 14-17-16,-4 7 7 16,4 5-3-16,-2 5-7 15,-4-2-5-15,-8-2-7 16,-6-7 0-16,-10-4-5 16,-5-8-2-16,-3-6-10 15,0-5-2-15,0-3-10 0,0 0 17 16,-6-17 2-16,-4-13-78 15,1-9-7-15,4-11 11 16,4-6-23-16,1 3 102 16,0 4 1-16,9 12 98 15,4 14 38-15,-1 12-20 16,-4 7-68-16,5 4-41 16,4 2-8-16,0 21 0 15,5 11 2-15,1 9 17 16,4 7-8-16,3 2-3 15,0-9-2-15,1-2 1 16,-1-10 0-16,-6-4-7 16,-6-10-71-16,-5-10-226 15</inkml:trace>
  <inkml:trace contextRef="#ctx0" brushRef="#br0" timeOffset="21859.22">4317 15709 666 0,'0'0'87'16,"0"0"-46"-16,0 0-40 16,0 0 4-16,0 0-1 15,100 36 6-15,-81-13-3 16,1-1-6-16,-4-1 4 16,-7-7-4-16,0-3 1 15,-6-7-2-15,0-4 1 16,-3 0 5-16,0 0 41 15,0-7 28-15,0-15-28 16,0-7-47-16,0-5-1 0,0 2-13 16,0 4-8-1,6 6-6-15,0 10 14 0,3 4 11 16,-3 8 3-16,3 0-5 16,1 0 2-16,5 14 0 15,0 5 3-15,4 0 0 16,-2-2 0-16,1-3 0 15,-6-5 2-15,5-6-2 16,-6-3-10-16,4-3 3 16,-5-17-7-16,-4-8-13 15,-3-4-16-15,-3-1 43 16,0 6 6-16,0 8 17 0,0 7 27 16,0 7-5-1,0 5-26-15,0 0-19 0,5 3-18 16,17 11 10-16,8 5 6 15,7 3-12-15,3-2-11 16,1-6-11-16,-1-5-21 16,3-9-82-16,-2 0-56 15,-7-21-86-15</inkml:trace>
  <inkml:trace contextRef="#ctx0" brushRef="#br0" timeOffset="22942.06">5028 15429 651 0,'0'0'186'0,"0"0"-76"16,0 0-110-16,0 0-9 16,0 0 8-16,0 0 1 0,57 107 0 15,-22-70 2-15,2-9-1 16,-6-9 0-16,-4-11 0 16,-6-8 2-16,-2 0 1 15,2-8 4-15,-2-16-8 16,-5-3-19-16,-12-5-10 15,-2 2-43-15,-5 3-66 16,-13 2-6-16,-6 4 88 16,10 6 26-16,5 3 30 15,8 3 38-15,1 3 7 16,0 5 34-16,6 1-40 16,15 0-28-16,7 0 39 15,5 0 13-15,3 6-21 16,3 2-24-16,4 3-8 0,0 0-4 15,2 0-5-15,-5 1-1 16,-7-7-8-16,-11-2-59 16,-9-3-20-16,-2 0 17 15,-6-7 10-15,-5-10 6 16,0-4-23-16,0-5 71 16,-9-3 6-16,-1-2 38 15,2 4 26-15,8 3 24 16,0 6-10-16,0 8 8 15,3 6-30-15,8 4-47 16,6 0-9-16,4 13-1 16,3 9 1-16,5 1 0 15,2 4 0-15,9-6 0 0,-1-8 1 16,0-7 2-16,-1-6-2 16,-2-7 6-16,-3-15-4 15,-5-5-1-15,-8-4-1 16,-10-3 2-16,-10-2 2 15,0-1 8-15,-21 0-5 16,-4 5 2-16,4 6 1 16,5 11 22-16,5 8 4 15,8 7-21-15,3 0-16 16,0 12-25-16,0 21 8 16,20 14 14-16,5 4 3 15,9 2-10-15,8-7-8 0,0-10-7 16,0-15 1-1,1-17-8-15,0-4-10 0,3-27 34 16,2-16 7-16,-2-8-7 16,-10-9-4-16,-12-2-5 15,-14 2 17-15,-10 2 33 16,-3 5 4-16,-20 11 14 16,-1 12-11-16,9 10-13 15,7 17 6-15,8 3-33 16,0 12-13-16,14 21 6 15,11 11 7-15,12 9 0 16,5 4 0-16,-2-5 2 16,-5-9-4-16,-9-10-2 0,-5-13-7 15,-6-10-18-15,-5-10 9 16,7-2 13-16,-5-21-17 16,-3-8-46-16,-6-5 15 15,-3 1 25-15,-3 4 26 16,-12 8 4-16,5 9 6 15,2 5 38-15,3 8 41 16,5 1-62-16,0 0-23 16,13 11-2-16,3 11 2 15,8 6 2-15,6 4 1 16,1-3 0-16,4-2 4 16,-4-8 1-16,-6-7-6 0,-4-3 1 15,-6-6 1 1,-2-3-4-16,-6 0-10 0,-3-3-35 15,-4-15-92-15,0-6-322 16</inkml:trace>
  <inkml:trace contextRef="#ctx0" brushRef="#br0" timeOffset="23124.87">5871 15020 827 0,'0'0'85'0,"0"0"-54"16,0 0-31-16,0 0-3 0,138-22 2 16,-70 12-1-1,-1 1 2-15,-1-1-12 0,-5 0-22 16,-7-4-66-16,-11-2-175 16</inkml:trace>
  <inkml:trace contextRef="#ctx0" brushRef="#br0" timeOffset="24007.02">4498 16568 859 0,'0'0'71'0,"0"0"-18"16,0 0-44-16,0 0-9 15,0 0-9-15,0 0 3 16,0-19-1-16,0 24 5 16,0 9 1-16,0 4 1 15,0 2 0-15,0 1 3 16,0-2-3-16,0-3-16 16,4-5-14-16,5-5-8 15,3-6 13-15,12 0 14 16,1-14 9-16,6-6-12 15,-4 2 14-15,-5 3 21 16,-6 3 24-16,0 5-6 16,-3 2-17-16,7 5-13 15,5 0-9-15,6 7 0 0,5 10 0 16,-3 8 0 0,-3 4-2-16,-8 4-6 0,-8 1-6 15,-7-5-4-15,-7-8 2 16,0-5 12-16,0-7 1 15,-15-9 3-15,-13 0 2 16,-8 0 2-16,-11-6-4 16,-3-11 0-16,5-5-1 15,5-1-4-15,10-1 3 16,12-2-71-16,14-2-198 16</inkml:trace>
  <inkml:trace contextRef="#ctx0" brushRef="#br0" timeOffset="24212.87">4638 16230 434 0,'0'0'252'0,"0"0"-78"16,0 0-82-16,0 0-35 15,0 0-40-15,0 0-17 16,-24-51-10-16,56 42 8 15,16-1 0-15,12-2 2 16,7 0-15-16,2-1-24 16,1-4-57-16,-6-5-176 0</inkml:trace>
  <inkml:trace contextRef="#ctx0" brushRef="#br0" timeOffset="25039.47">5385 16213 423 0,'0'0'163'0,"0"0"3"16,0 0-76-16,0 0-30 16,0 0-9-16,0 0-21 15,-12-70-6-15,12 70-24 16,0 0-1-16,0 9-12 15,7 23 7-15,10 14 6 16,4 15 0-16,-1 6 0 16,-1 3-6-16,-4-5-9 0,-5-9-9 15,-3-10-5-15,-2-10 4 16,-1-11 5-16,-4-13-13 16,4-10-38-16,-2-2-35 15,0-29 61-15,-2-17-464 16</inkml:trace>
  <inkml:trace contextRef="#ctx0" brushRef="#br0" timeOffset="25232.84">5371 16070 695 0,'0'0'78'16,"0"0"-60"-16,0 0-15 0,0 0-3 15,0 0 1-15,118-24-1 16,-75 9 0-16,-1-1-9 16,-1-4-28-16,-6 6-50 15,-13 2-72-15,-14 4-189 16</inkml:trace>
  <inkml:trace contextRef="#ctx0" brushRef="#br0" timeOffset="25398.07">5434 16286 397 0,'0'0'39'16,"0"0"20"-16,97 9-45 16,-51-9-14-16,3 0-39 15,-3-16-202-15</inkml:trace>
  <inkml:trace contextRef="#ctx0" brushRef="#br0" timeOffset="25888.51">5811 15998 780 0,'0'0'75'0,"0"0"-75"0,0 0 0 16,12 111 2-16,-3-52 13 16,0 8-3-16,2 0-2 15,-1 0-5-15,1-10-2 16,-1-9 3-16,-1-11-4 16,-3-16 0-16,-3-11 1 15,-3-8-1-15,0-2 5 16,0-13 53-16,0-21-37 15,0-18-23-15,0-8-17 16,-7-10 2-16,-2 1 12 16,-3 2 2-16,1 6 1 0,7 9 0 15,4 11-8-15,0 8 4 16,10 10-3-16,5 9 3 16,0 8 4-16,0 6 0 15,6 0 1-15,-2 7-1 16,4 16-4-16,-5 5 1 15,1 1 3-15,-12-6 0 16,-7 0-1-16,0-3 0 16,-16 1 1-16,-18-1 1 15,-13 2 3-15,-6-6-4 16,-4-2-17-16,9-4-52 16,11-10-160-16</inkml:trace>
  <inkml:trace contextRef="#ctx0" brushRef="#br0" timeOffset="26513.36">4511 16266 139 0,'0'0'102'16,"0"0"10"-16,0 0-2 15,0 0-17-15,0 0-66 16,0 0-6-16,30-26 23 16,12 11 17-16,7-1-38 0,3-2-13 15,-3-1-6 1,-1-2-4-16,-8 1-20 0,-7-2-62 16,-14 5-86-16,-19 7-229 15</inkml:trace>
  <inkml:trace contextRef="#ctx0" brushRef="#br0" timeOffset="27504.03">4566 16297 321 0,'0'0'122'0,"0"0"-50"16,0 0-18-16,0 0-27 15,0 0-1-15,0 0 30 16,-5 70-19-16,5-35-11 15,0 2-7-15,0 4-3 16,0-3-8-16,0-2-3 16,0-7-5-16,5-9 0 15,1-8-35-15,0-9-13 16,3-3 11-16,-3 0 21 16,-2-1-6-16,1-12 22 15,-4 0 1-15,1 1 4 0,-1 3 14 16,4 3-5-16,5-1-7 15,5 2-7-15,4 1-2 16,5 1-1-16,-1 3 3 16,-2 0 1-16,-1 0-1 15,-4 2 0-15,1 12 0 16,-5 4 0-16,0 4-2 16,-4 8 2-16,-5 2 4 15,-3 4 2-15,0 3 1 16,-2 0-1-16,-11-1 1 15,1-1 3-15,-3-8 2 16,3-2-2-16,-2-6 1 16,1-4-6-16,0-5 2 0,-4-3 5 15,-1-6 0 1,-1-3 2-16,0 0-8 0,-1 0 0 16,2-14-3-16,3-3-1 15,1 2 4-15,5 4-5 16,4 5-1-16,2 1 1 15,1 1-1-15,2 4 0 16,0-1-1-16,0 1-7 16,0-2-11-16,0 1-1 15,0-1 1-15,2-1 16 16,1 2 3-16,0 1 0 16,-3-2 11-16,0 2 34 0,0 0-2 15,0 0-14 1,0 0 4-16,0 0-14 0,2 0-6 15,2 0-12-15,4 2-1 16,5 12 0-16,5 3 4 16,3 5-4-16,-2-2-6 15,-4-1-30-15,0 0-63 16,-11-4-84-16,-4-5-167 16</inkml:trace>
  <inkml:trace contextRef="#ctx0" brushRef="#br0" timeOffset="35445.73">5343 17238 453 0,'0'0'107'0,"0"0"-24"15,0 0-41-15,0 0 13 16,0 0 17-16,0 0-28 16,0 0-12-16,0-9-12 15,0 9-8-15,0 0 0 0,0 0-5 16,0 0-7-16,0 0 0 15,0 0-3-15,3 0 3 16,0 3 0-16,-1 9 0 16,5 5-3-16,2 4 3 15,1 8 0-15,-1 7 4 16,2 6-2-16,1 6 2 16,0 4 0-16,5-1-1 15,-1-4-2-15,-3-10-1 16,-1-7-25-16,-3-10-28 15,-3-10-43-15,1-10-95 16,-4-10-52-16</inkml:trace>
  <inkml:trace contextRef="#ctx0" brushRef="#br0" timeOffset="35896.86">5629 17268 717 0,'0'0'139'0,"0"0"-89"16,0 0-34-16,0 0-16 15,0 0-2-15,0 0 2 16,0 48 1-16,0-17 5 16,0 5-3-16,10 4-2 15,4-5 1-15,1-1 2 16,2-7-2-16,-2-14 0 16,4-5-2-16,-1-8-10 15,7-11 10-15,4-16 0 16,-1-13 0-16,-1-3-1 15,-8-6 1-15,-11 4 0 16,-8 5 2-16,0 3-2 16,-30 4 4-16,-12 9-1 15,-18 7 3-15,-9 9 2 0,7 8-5 16,14 0 4-16,18 5-7 16,22 17-34-16,8 0-84 15,18-2-137-15</inkml:trace>
  <inkml:trace contextRef="#ctx0" brushRef="#br0" timeOffset="36444.88">6034 16987 414 0,'0'0'197'0,"0"0"-31"16,0 0-93-16,0 0-13 15,0 0-10-15,0 0-3 16,-38-43-13-16,38 43-10 15,0 0-24-15,0 0-7 16,0 17-7-16,2 16 4 16,9 18 10-16,0 10 1 15,-2 2 1-15,0-1 2 16,-3-10-3-16,0-5-1 16,0-10-12-16,0-4-6 0,0-8-12 15,0-8-12-15,3-10-9 16,-2-7-38-16,3-2-31 15,0-22-9-15,-3-5-294 16</inkml:trace>
  <inkml:trace contextRef="#ctx0" brushRef="#br0" timeOffset="36647.24">6034 16916 532 0,'0'0'112'15,"0"0"-9"-15,0 0-30 16,0 0-46-16,0 0-20 16,0 0-5-16,33-71-1 15,-8 59 1-15,5 1-2 0,1 0-6 16,-3 3-20-16,-1 1-64 16,-5 5-45-16,-9 2-52 15,-12 0-189-15</inkml:trace>
  <inkml:trace contextRef="#ctx0" brushRef="#br0" timeOffset="37226.97">6007 17057 404 0,'0'0'76'0,"0"0"3"16,0 0-49-16,0 0 2 15,101 68-2-15,-59-68-30 16,6 0-2-1,0-16-94-15,-1-14-4 0,-3-7 36 16,-7-6 60-16,-7 2 4 16,-9 7 21-16,-14 5 29 15,-5 9 64-15,-2 9 6 16,-2 5-9-16,-10 3-46 16,0 3-25-16,-3 3-35 15,5 22-5-15,1 12-4 16,3 16 3-16,6 11 1 15,0 5 1-15,0 3 2 16,0-9-3-16,6-10 1 16,-6-7 1-16,6-12-2 0,-5-14 0 15,1-14 2 1,-1-6-1-16,-1-4 25 0,1-23 45 16,-1-14-66-16,0-10-5 15,0-9 2-15,0-8-2 16,-1-2 2-16,-9 2 3 15,7 4-5-15,3 11-1 16,0 11-7-16,13 12-1 16,1 11 9-16,-1 10 0 15,1 9-2-15,2 0-2 16,2 12-2-16,1 10 2 16,-4 5-2-16,-3 4 6 0,-6 0 0 15,-3-2-3 1,-3-7 3-16,0-3 0 0,-12 0 1 15,-15-2-1-15,-10 5 5 16,-9 0-5-16,2-2-24 16,7-4-82-16,19-7-236 15</inkml:trace>
  <inkml:trace contextRef="#ctx0" brushRef="#br0" timeOffset="37676.93">5882 17799 552 0,'0'0'132'0,"0"0"-127"15,0 0-4-15,0 0-1 16,95-39 2-16,-44 16 16 16,2-1-4-16,1-4 17 15,-6 3 12-15,-2 2 6 16,-10 5-21-16,-6 5-20 16,-7 6-8-16,-9 6 0 15,-9 1-40-15,-5 0-89 16,-3 14-20-16,-21 2 3 15</inkml:trace>
  <inkml:trace contextRef="#ctx0" brushRef="#br0" timeOffset="37846.61">5950 17844 397 0,'0'0'99'0,"0"0"-35"15,81 2 26-15,-41-2-37 16,9-13-12-16,2-7-17 15,-2-3 1-15,3-4-4 16,-1-3-10-16,4 1-11 16,-5-1-16-16,-2 1-112 15,-8-2-328-15</inkml:trace>
  <inkml:trace contextRef="#ctx0" brushRef="#br0" timeOffset="38027.73">6563 17604 638 0,'0'0'212'16,"0"0"-155"-16,0 0-14 15,0 0 2-15,0 0-24 16,0 0-13-16,0 0-8 16,0 0-21-16,3 0-72 15,0 0-154-15,2-6-242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0T03:20:14.247"/>
    </inkml:context>
    <inkml:brush xml:id="br0">
      <inkml:brushProperty name="width" value="0.05292" units="cm"/>
      <inkml:brushProperty name="height" value="0.05292" units="cm"/>
      <inkml:brushProperty name="color" value="#FF0000"/>
    </inkml:brush>
  </inkml:definitions>
  <inkml:trace contextRef="#ctx0" brushRef="#br0">8863 4439 142 0,'0'0'124'15,"0"0"-9"-15,0 0-38 16,0 0-16-16,0 0-41 16,0 0 13-16,0 0 29 0,0 0-23 15,0-25-23-15,0 23 1 16,0 1-1-16,0-2-7 15,0 3 24-15,0 0-13 16,0 0-10-16,0 0-8 16,0 0 6-16,0-1 6 15,0-1 4-15,0-3-7 16,0 2-10-16,0-3 13 16,1 1-6-16,4 0 3 15,-5 1-1-15,2 1 6 16,-1 2 1-16,-1-1-15 15,0 2 3-15,0 0-3 16,0 0-2-16,2 17-28 0,-2 15-23 16,0 18 47-1,0 19 2-15,-20 10 1 0,-5 3 0 16,1-5-2-16,2-13 2 16,2-5-8-16,7-9-14 15,0-8 14-15,5-8-3 16,5-11-6-16,0-9-6 15,3-6-11-15,0-8-29 16,0 0 57-16,3-11-18 16,15-20-303-16</inkml:trace>
  <inkml:trace contextRef="#ctx0" brushRef="#br0" timeOffset="478.93">9169 4523 478 0,'0'0'0'15,"0"0"0"-15,0 0 18 16,0 88 25-16,0-50 12 0,1-2-33 16,5-4 0-16,3-3-3 15,1-9 5-15,1-6-8 16,-1-7-5-16,0-6-1 16,6-1 13-16,6-6 19 15,7-17-15-15,5-9-11 16,-4-7-12-16,-2 0 1 15,-11 3-3-15,-7 9 6 16,-7 11 9-16,-3 6-15 16,0 7 16-16,0 3-9 15,0 0-9-15,0 17-18 16,0 18 15-16,0 8 3 16,-2 7 1-16,1 0 0 0,1-3-1 15,0-1-7-15,0-4-45 16,0-4-21-16,0-12-56 15,4-15-65-15</inkml:trace>
  <inkml:trace contextRef="#ctx0" brushRef="#br0" timeOffset="752.27">9658 4573 648 0,'0'0'128'0,"0"0"-71"0,0 0-57 16,0 0-61-16,0 0 61 16,34 78-1-1,-29-30 1-15,-5 2-7 0,0-3 4 16,0-5 3-16,0-5 1 16,0-6 4-16,0-7 7 15,-3-9-3-15,0-7-4 16,-2-5 0-16,-6-3 1 15,-7 0 6-15,-12 0-12 16,0 0-29-16,8-5-136 16,15-18-291-16</inkml:trace>
  <inkml:trace contextRef="#ctx0" brushRef="#br0" timeOffset="1178.86">9738 4546 551 0,'0'0'159'15,"0"0"-40"-15,0 0-69 16,0 0-29-16,89-45-18 16,-53 45-3-16,5 3 7 15,0 11-4-15,-7 3 1 16,-4 1-4-16,-6 3 0 16,-9-2-2-16,-7 1-1 15,-4 2-6-15,-4-3-15 16,0 1-4-16,-2-3-6 15,-11-1 6-15,1-3 3 16,1-4 15-16,8-6-2 0,0-3-15 16,3 0 12-16,0 0 15 15,0 0 9 1,17 0 20-16,8-5-18 0,12-9-3 16,2-1 14-16,1-5 1 15,-9-1 8-15,-12-1-5 16,-6 0 7-16,-10 1-1 15,-3-1-9-15,0-2-20 16,-27 4-3-16,-17 3-4 16,-12 9-24-16,3 8-8 15,13 0-9-15,20 27-36 16,17 5-129-16,3 1-182 16</inkml:trace>
  <inkml:trace contextRef="#ctx0" brushRef="#br0" timeOffset="1743.98">8572 5205 375 0,'0'0'176'15,"0"0"-55"-15,0 0-13 16,0 0-42-16,0 0-26 16,0 0-23-16,-34-6-17 15,34 6-6-15,25 0-2 0,23 0 8 16,34 0 9-16,39 0-6 15,34 0 1-15,46-15 1 16,32-7-5-16,10-2 0 16,-7 1-7-16,-21 3-8 15,-38 3 7-15,-30 5 5 16,-31 0 3-16,-34 6 0 16,-33 0 0-16,-22 3 2 15,-20 0-1-15,-7 1 0 16,-4 2 15-16,-37 0-16 15,-33 5-31-15,-32 17-66 16,-22 1-128-16</inkml:trace>
  <inkml:trace contextRef="#ctx0" brushRef="#br0" timeOffset="2460.27">9109 5450 479 0,'0'0'86'15,"0"0"41"-15,0 0-57 0,0 0 15 16,0 0-39-16,0 0-11 15,-2-29-23-15,2 29-12 16,-2 0-4-16,2 4-5 16,-1 16 1-16,1 10 7 15,-3 9 2-15,-7 11-1 16,0 7 1-16,-3 5 0 16,-1 1-1-16,2-5-18 15,6-9-25-15,6-10-48 16,0-14-54-16,8-14-72 15</inkml:trace>
  <inkml:trace contextRef="#ctx0" brushRef="#br0" timeOffset="2893.54">9325 5496 664 0,'0'0'96'0,"0"0"-16"16,0 0-73-16,0 0-7 0,0 0-14 15,0 0 14 1,-3 51 0-16,17-13 5 0,7 6-1 15,0 1 0-15,3-7-4 16,1-12 0-16,0-11-3 16,5-13 3-16,5-2 1 15,5-19 7-15,4-13-6 16,-9-4-1-16,-11-3 1 16,-17 5 4-16,-7-2 23 15,-9-2-20-15,-28 1-7 16,-12 6-2-16,-3 4-2 15,7 12 2-15,16 11 0 16,16 4 0-16,13 24-88 16,0 15-23-16,28 4-52 0,11-8-350 15</inkml:trace>
  <inkml:trace contextRef="#ctx0" brushRef="#br0" timeOffset="3856.71">11087 4821 388 0,'0'0'94'0,"0"0"-45"15,0 0-24-15,0 0 35 16,79-14-16-16,-46 3-19 16,3-2-1-16,1 1-10 15,-1 0 10-15,-5 4-17 0,-1 6-7 16,-2 2-8-1,-4 0-66-15,-10 2-82 0,-10 8-127 16</inkml:trace>
  <inkml:trace contextRef="#ctx0" brushRef="#br0" timeOffset="4041.7">11099 5013 549 0,'0'0'108'15,"0"0"-33"1,0 0-23-16,0 0-3 0,104-1-31 16,-59-6-15-16,7 2-3 15,5-2-37-15,4-2-87 16,-5-8-162-16</inkml:trace>
  <inkml:trace contextRef="#ctx0" brushRef="#br0" timeOffset="4943.26">12094 4557 548 0,'0'0'134'15,"0"0"-51"-15,0 0 8 16,0 0-56-16,0 0-35 15,0 0 0-15,0 22-17 16,0 24 17-16,0 14 0 16,-8 4 0-16,-14 3 3 15,-5-3-3-15,1-8-3 16,-1-8-3-16,3-9-29 16,7-8-20-16,4-7-39 15,7-15-58-15,6-9-138 0</inkml:trace>
  <inkml:trace contextRef="#ctx0" brushRef="#br0" timeOffset="5490.18">12346 4604 518 0,'0'0'174'15,"0"0"-87"-15,0 0-77 16,0 0-7-16,0 0-3 15,0 0 24-15,60 72-9 16,-39-33-9-16,1-2 0 16,-4 3-4-16,1-8-2 15,-2-8-5-15,2-8-41 16,3-9 12-16,1-7-8 0,4 0 27 16,1-14 4-16,-1-10-9 15,-6-7 20-15,-8-2 16 16,-11 2 23-16,-2-2-8 15,-9 4-22-15,-7 8-8 16,5 8 32-16,6 6 12 16,4 7-21-16,1 0-24 15,0 24-40-15,0 10 40 16,7 8 1-16,7 5-1 16,-1 2 0-16,3 1 0 15,-2-1-3-15,-2-6-23 16,-1-6-52-16,-1-10-30 15,-2-11-38-15,3-16-95 16</inkml:trace>
  <inkml:trace contextRef="#ctx0" brushRef="#br0" timeOffset="5783.01">12955 4654 755 0,'0'0'51'0,"0"0"8"16,0 0-59-16,0 0-19 16,0 0 18-16,0 0-1 15,46 95 1-15,-34-45-1 16,-6 6 1-16,-5 2 1 16,-1-2 3-16,0-8-3 0,0-9 0 15,-7-10 1-15,-2-10-1 16,3-5 0-16,-1-8-6 15,5-5-3-15,-1-1 9 16,-4 0 3-16,-10-6-3 16,-2-9-34-16,-7-1-19 15,1 1-13-15,7-7-51 16,9-3-351-16</inkml:trace>
  <inkml:trace contextRef="#ctx0" brushRef="#br0" timeOffset="5994.27">13101 4632 738 0,'0'0'96'0,"0"0"-25"16,0 0-54-16,0 0-8 15,0 0-4-15,127-50 0 16,-73 44-4-16,3 6-1 15,-3 0-24-15,-9 0-65 16,-12 0-125-16,-15 0-265 16</inkml:trace>
  <inkml:trace contextRef="#ctx0" brushRef="#br0" timeOffset="6439.57">11987 5378 637 0,'0'0'69'15,"0"0"-69"-15,0 0 0 16,0 0 0-16,95 0 23 15,-33 0 3-15,15 0-9 16,12-9-4-16,5-2-10 16,-4 2 2-16,-14 1-5 15,-16 2 0-15,-22 3-4 16,-20 3-22-16,-18 0-72 16,-29 0-79-16,-30 10 123 0,-20 3-218 15</inkml:trace>
  <inkml:trace contextRef="#ctx0" brushRef="#br0" timeOffset="6594.28">12031 5479 80 0,'0'0'165'15,"0"0"7"-15,0 0-44 16,0 0-16-16,100 16-61 16,-51-15-25-16,11-1-16 15,12 2-4-15,10-2-6 16,10 0-39-16,4 0-90 15,-2-17-384-15</inkml:trace>
  <inkml:trace contextRef="#ctx0" brushRef="#br0" timeOffset="6751.07">12770 5436 825 0,'0'0'57'0,"0"0"-11"15,0 0-46-15,0 0-48 16,0 0-115-16,0 0 12 16,19 26-215-16</inkml:trace>
  <inkml:trace contextRef="#ctx0" brushRef="#br0" timeOffset="10835.44">12354 5770 233 0,'0'0'161'0,"0"0"-61"16,0 0-4-16,0 0 8 15,0 0-34-15,0 0 5 16,0-46-26-16,0 46-38 16,-2 0 1-16,1 0-12 15,-2 6-10-15,-5 21-36 16,-8 12 42-16,-4 10 4 16,-4 6 2-16,-2-5-2 15,2-5 0-15,7-7-6 0,4-14-20 16,9-8 7-16,2-7 4 15,2-9-4-15,0 0 6 16,0 0 13-16,14 0 1 16,13-12 5-16,8-2-4 15,1 4-2-15,-2 6 0 16,-5 4 0-16,-1 0-1 16,-6 6 0-16,-4 13-1 15,-6 3 0-15,-5 2-2 16,-7 5 0-16,0 0-1 15,-3-2 1-15,-11-5 4 16,-3-5 0-16,-2-3-2 0,-6-4 2 16,-5-2 7-16,-5 0 20 15,0-7-8-15,2-1-7 16,1 0 1-16,5 0-2 16,2 0-11-16,10 0-53 15,9-6-97-15,6-5-202 16</inkml:trace>
  <inkml:trace contextRef="#ctx0" brushRef="#br0" timeOffset="11041.03">12459 5796 597 0,'0'0'115'15,"0"0"-9"-15,0 0-65 16,0 0-36-16,0 0-4 16,0 0-2-16,90-28-3 15,-42 28-48-15,4 0-37 16,-1-3-60-16,-5-13-145 16</inkml:trace>
  <inkml:trace contextRef="#ctx0" brushRef="#br0" timeOffset="11717.95">13590 5023 321 0,'0'0'224'0,"0"0"-125"16,0 0-28-16,0 0-38 16,0 0-10-16,0 0-2 15,8 2-15-15,15-2 6 16,9 0-8-16,5-5-4 16,2-2 2-16,-4 2-4 15,0 2-2-15,-7 3-51 0,-14 0-35 16,-14 3-62-16,-9 6-188 15</inkml:trace>
  <inkml:trace contextRef="#ctx0" brushRef="#br0" timeOffset="11902.44">13565 5254 474 0,'0'0'82'0,"0"0"-21"16,0 0-41-16,99-24-15 16,-67 24-5-16,1 0-61 15,-2-1-104-15,2-4-207 16</inkml:trace>
  <inkml:trace contextRef="#ctx0" brushRef="#br0" timeOffset="12749.67">14409 4783 304 0,'0'0'171'0,"0"0"-73"15,0 0-6-15,0 0-28 16,0 0 16-16,0 0-27 16,0-71-14-16,0 66-8 15,0 3-16-15,0 0-1 16,2 1 4-16,2 1-18 0,11 0-1 15,15 0-13-15,10 15 12 16,7 9-3-16,-3 6-12 16,-13 5-5-16,-15 2-2 15,-12 2 0-15,-4 1 6 16,-27-1-3-16,-15 0 17 16,-10-5 4-16,-5-5 0 15,5-7 2-15,12-6 0 16,11-6-2-16,16-5 0 15,6 0-1-15,7-1-1 0,0 3 0 16,0-1-4 0,22-1 2-16,14-2 4 0,17-3 3 15,15 0-3-15,10 0 0 16,3-3-5-16,-5-2 2 16,-9 1-13-16,-13-1-23 15,-17 4-10-15,-14 1-7 16,-16 0-16-16,-7 0-18 15,-9 0-73-15,-25 0 100 16,-15 4-191-16</inkml:trace>
  <inkml:trace contextRef="#ctx0" brushRef="#br0" timeOffset="16650.39">15216 4715 89 0,'0'0'92'0,"0"0"-18"16,0 0-2-16,0 0-11 15,0 0 18-15,0 0-34 16,12-24-22-16,-10 19 59 16,0 1-50-16,0 1-18 15,-1 2 46-15,-1-1-28 16,0 0 8-16,2-1-19 15,-2 0-12-15,0 3-3 16,0-2 14-16,0-1-12 16,0-1-4-16,0 0-3 15,0-2-1-15,0 0 2 16,-3 3-2-16,-3-2-1 16,-5 1-2-16,-3 3 0 0,-3 1-1 15,-5 0 2-15,1 0 1 16,4 2-4-16,0 9 3 15,6 5-4-15,-1 3-2 16,3 5 7-16,0 3 0 16,2 1-6-16,4-3-2 15,3-2-19-15,0-7-9 16,0-3 21-16,10-4 7 16,5-7 0-16,6-2 9 15,4 0 2-15,2-11-1 16,-3-4-1-16,-4-2 2 15,-6 2 1-15,-6 0 2 0,-4 1 15 16,-2-1 29 0,-1 4-18-16,-1 0-4 0,0 6-11 15,0 1 10-15,0 0-20 16,0 3-1-16,0-1-5 16,0 2-6-16,0 0-4 15,0 7-18-15,0 10 27 16,0 3 1-16,0 2 0 15,-1 3 2-15,-7 3-4 16,-2 6 2-16,-7 7-1 16,-3 5 0-16,-3 0 0 15,-2-1 1-15,-1-3 0 16,4-5-2-16,3-6 2 16,2-9 0-16,7-5 2 15,3-6-1-15,5-8-1 0,1 1 3 16,1-4-1-16,-3 0 6 15,-6 0 13-15,1 0-9 16,-5 0-10-16,4-4-2 16,-2 4-5-16,1 0-37 15,1 0-246-15,7 0-243 16</inkml:trace>
  <inkml:trace contextRef="#ctx0" brushRef="#br0" timeOffset="16832.39">15068 5228 602 0,'0'0'136'0,"0"0"-55"16,0 0-27-16,0 0-54 15,0 0-75-15,0 0-189 16,11-1-46-16</inkml:trace>
  <inkml:trace contextRef="#ctx0" brushRef="#br0" timeOffset="18428.68">14434 5576 315 0,'0'0'135'0,"0"0"-59"16,0 0 34-16,0 0-19 16,0 0-25-16,0 0-40 15,-30-17-1-15,30 15-5 16,0 2-2-16,8 0-18 16,23 0 2-16,18-3 3 15,16 3-2-15,5-3-3 16,7 0 1-16,-4 0-2 15,-1 0-7-15,-10 3-7 16,-10 0-17-16,-11 0-12 16,-14 0-13-16,-14 0-4 15,-13 0-5-15,-9 0-58 16,-31 12 99-16,-21 4-69 16,-18-4-181-16</inkml:trace>
  <inkml:trace contextRef="#ctx0" brushRef="#br0" timeOffset="18593.87">14494 5726 82 0,'0'0'112'0,"0"0"13"15,0 0-1-15,82 1-19 16,-39-1-15-16,8-8-27 16,5-2-23-16,6 1-24 15,-1 2-8-15,-2 4-8 0,0 0-12 16,-4-1-70-1,-6-2-120-15</inkml:trace>
  <inkml:trace contextRef="#ctx0" brushRef="#br0" timeOffset="18751.68">15174 5702 519 0,'0'0'145'15,"0"0"-20"-15,0 0-88 16,0 0-37-16,0 0-118 16,0 0-196-16</inkml:trace>
  <inkml:trace contextRef="#ctx0" brushRef="#br0" timeOffset="20959.13">8811 7345 415 0,'0'0'158'0,"0"0"-65"16,0 0 12-16,0 0-25 15,-36-80-37-15,36 72 1 0,0 3-21 16,0-4-21 0,14-1-2-16,12-2-6 0,9 1 6 15,7 1-1-15,4 8-3 16,1 2 4-16,0 4 0 15,-7 15-1-15,-5 12-4 16,-10 3-19-16,-12 5 17 16,-13 6 3-16,-3-1-5 15,-32 0-2-15,-10 2 6 16,-12-4 3-16,-1-6 2 16,8-4 2-16,4-6-2 15,13-9-2-15,11-3 2 16,7-2-1-16,9-2 1 15,2-1-3-15,4-3-8 16,0-1-4-16,21-3-1 0,16-2 14 16,19 0 2-16,12-7 3 15,5-10 0-15,3-3-3 16,-2 3-2-16,-8-3-19 16,-11 4-29-16,-13 5-44 15,-24 0-40-15,-18 0-190 16</inkml:trace>
  <inkml:trace contextRef="#ctx0" brushRef="#br0" timeOffset="21592.74">9791 7232 378 0,'0'0'64'0,"0"0"14"15,0 0 19-15,0 0-28 16,7-72-22-16,-16 61-9 15,-7 2-14-15,-3 3-13 16,-8 4-11-16,-6 2-2 0,-6 2 2 16,-1 18-1-16,3 5 0 15,11 9-4-15,10 6-1 16,10 2 2-16,6 2 1 16,12-6-5-16,21-9-29 15,10-15-15-15,12-10 51 16,6-4 1-16,2-9 7 15,-5-11-1-15,-14-1-3 16,-12-6 6-16,-18 4 29 16,-11-2 25-16,-3-2-22 15,-5 3-4-15,-16 4-10 16,5 7 5-16,3 5-15 16,7 8-17-16,1 5-4 15,-1 21-27-15,-2 18 31 0,0 13-1 16,2 4 1-16,4 5 0 15,2-4 0-15,0-3 0 16,-1-6 0-16,-4-4 1 16,-4-11 0-16,-4-8 0 15,2-10-1-15,-4-9 0 16,0-3 2-16,-10-5-1 16,-8 0 1-16,-3-3 3 15,2 0-5-15,9 0-18 16,13 0-27-16,12 0-60 15,7-7-36-15</inkml:trace>
  <inkml:trace contextRef="#ctx0" brushRef="#br0" timeOffset="22974.15">10712 7403 512 0,'0'0'157'0,"0"0"-38"16,0 0-55-16,0 0-64 15,0 0-5-15,0 0-2 16,0 0 6-16,-77 61 1 15,41-26 4-15,-2-2-2 16,5-3-1-16,2-3 0 0,2-3 2 16,2-5-3-16,5-2 2 15,0-5-1-15,5-5-1 16,7-6-17-16,5-1-16 16,5-12 33-16,0-16-117 15,0-5-49-15,17-5 46 16,2 1 120-16,0 0 1 15,-2 5 46-15,-1 5 29 16,-5 8 0-16,-5 6 28 16,-1 6-3-16,-2 7-36 15,0 0-51-15,7 5-14 16,4 19-18-16,4 11 18 16,5 7 0-16,0 5 0 0,-1-4-1 15,1-1-26 1,1-5-50-16,0-8-43 0,6-11-93 15</inkml:trace>
  <inkml:trace contextRef="#ctx0" brushRef="#br0" timeOffset="23559.82">11114 7258 608 0,'0'0'73'0,"0"0"38"16,0 0-34-16,0 0-50 15,0 0-27-15,0 0-12 16,0 14 3-16,-11 30 9 16,0 7 0-16,-4 4 3 15,1-7-3-15,5-7-1 16,4-13-13-16,5-11-7 0,0-11 8 16,0-6 10-1,0 0 3-15,14-6 22 0,16-19 2 16,9-6-24-16,2 0-11 15,-3 6-3-15,-7 5 14 16,-8 10 0-16,-4 4 0 16,-4 6 0-16,-6 0-5 15,-3 12 2-15,2 12-1 16,-1 7 4-16,-7 11 1 16,0 4 2-16,0 5-2 15,-17-1 1-15,2-10-2 16,1-7 1-16,5-12-1 15,2-8 1-15,-1-5 0 16,0-2-1-16,-4-3 1 0,-7-3 10 16,-8 0 2-16,-7 0-3 15,-5-2-4-15,-3-5-6 16,10-1-2-16,15-5-62 16,17-8-110-16,14-12-367 15</inkml:trace>
  <inkml:trace contextRef="#ctx0" brushRef="#br0" timeOffset="23791.99">11256 7183 730 0,'0'0'75'0,"0"0"-27"16,0 0-39-16,0 0-9 15,0 0 12-15,85-27 7 16,-23 20-9-16,11 2-5 16,2 2-5-16,2 2 0 15,1-2-7-15,-2 2-41 16,-11 1-108-16,-21 0-82 16</inkml:trace>
  <inkml:trace contextRef="#ctx0" brushRef="#br0" timeOffset="24557.91">8778 7983 368 0,'0'0'51'0,"0"0"-14"0,0 0 10 16,0 0-8 0,0 0-37-16,0 0 35 15,42-8 37-15,16 12-23 0,15-1-18 16,12-3-20-16,5 0-7 15,7 0-4-15,4 0 1 16,4-8-3-16,-4 1 4 16,-10 0-4-16,-18 4 1 15,-25 3-1-15,-18 0-1 16,-17 0-34-16,-13 7-69 16,-17 10-51-16,-30 1 52 15</inkml:trace>
  <inkml:trace contextRef="#ctx0" brushRef="#br0" timeOffset="25271.78">7946 8457 625 0,'0'0'81'15,"0"0"48"-15,0 0-34 16,0 0-54-16,0 0-41 16,0 0-13-16,-25 5-8 15,20 32 20-15,-2 9 2 16,-1-1-1-16,-2 1 1 16,2-9-2-16,2-12-4 15,3-10-7-15,0-9-5 16,3-4 13-16,0-2 4 15,0-8 14-15,0-17-11 16,0-14-3-16,3-6-32 0,6-2 27 16,-1 6 5-16,2 6 2 15,0 7-2-15,5 8-20 16,2 9 13-16,2 6 7 16,5 5-7-16,3 0 3 15,7 13 3-15,-1 6 1 16,1 5 0-16,-1 3-2 15,-3 1 2-15,-4-3 0 16,-5-4-13-16,-4-9-18 16,-8-5 6-16,-3-7 11 15,0 0 14-15,0-9 48 16,3-18-44-16,-1-7-2 16,-3-8 4-16,-2-7 17 0,0-1 26 15,2 0 1-15,1 8-16 16,3 12-29-16,6 13-5 15,4 10-11-15,11 7-43 16,6 0-5-16,4 4 2 16,-1 13-59-16,-9 3-39 15,-14-3-51-15</inkml:trace>
  <inkml:trace contextRef="#ctx0" brushRef="#br0" timeOffset="25554.43">8472 8373 519 0,'0'0'153'0,"0"0"-128"0,0 0-23 16,0 0-2 0,-22 104 5-16,19-65-1 0,3-2-3 15,0-6 1-15,0-9-2 16,15-6 8-16,6-11-2 16,10-5 40-16,5-3 14 15,3-18-21-15,-2-6-29 16,-13-2 0-16,-8-1 0 15,-10 2-1-15,-6-2 6 16,-1 2-1-16,-20 5 0 16,-3 8-14-16,-1 11-1 15,4 4-44-15,4 14-36 16,6 15-6-16,3 9-57 16,8-4-66-16</inkml:trace>
  <inkml:trace contextRef="#ctx0" brushRef="#br0" timeOffset="25771.9">8768 8584 681 0,'0'0'136'0,"0"0"-51"15,0 0-40-15,0 0-45 16,0 0-16-16,0 0-49 0,0 19 16 16,3-2-23-16,1-5-106 15,-4-5-229-15</inkml:trace>
  <inkml:trace contextRef="#ctx0" brushRef="#br0" timeOffset="26486.73">9081 8414 662 0,'0'0'106'0,"0"0"-41"0,0 0-65 15,0 0-31-15,0 0 30 16,0 0 1-16,1 107 1 16,3-63 3-16,4-2 0 15,0-5-2-15,4-7 0 16,0-11 1-16,2-11-3 16,-1-8 4-16,0 0 30 15,2-16 38-15,-1-13-46 16,2-7-21-16,-7-9-5 15,-6 1-6-15,-3-2-7 0,-2 3-1 16,-11 3 2-16,-2 3 4 16,4 5-1-16,5 7 7 15,6 7-3-15,0 2 2 16,3 5-5-16,16 1 2 16,4 3 3-16,6 4 2 15,2 3-3-15,-1 0 1 16,0 0-1-16,-4 20 2 15,0 8-2-15,-10 11-1 16,-4 9 2-16,-9 6-4 16,-3 8 6-16,0 4 1 15,-7 3 0-15,-3 3 0 16,6-2 0-16,1-5 1 16,3-8 0-16,0-10-1 15,0-11 0-15,0-10 1 0,0-11-1 16,3-8-1-16,0-7 1 15,3 0 0-15,1-21 27 16,3-13-27-16,0-10-2 16,-3-6 2-16,-7 0 15 15,0 0 11-15,0 4-17 16,-9 3-6-16,4 8-2 16,5 8 1-16,0 7-2 15,4 8-12-15,17 6-34 16,12 6-57-16,4 0-20 15,3 0-62-15,-4 4-179 16</inkml:trace>
  <inkml:trace contextRef="#ctx0" brushRef="#br0" timeOffset="27121.94">7873 9201 527 0,'0'0'81'0,"0"0"64"16,0 0-58-16,0 0-80 0,0 0-7 16,0 0-7-1,-8 39 6-15,11 4 2 0,3 8-1 16,-3 7 2-16,-3 3-2 15,0 0-57-15,0-8-55 16,-7-16-68-16,-2-19-209 16</inkml:trace>
  <inkml:trace contextRef="#ctx0" brushRef="#br0" timeOffset="27335.42">8064 9215 639 0,'0'0'0'16,"0"0"2"-16,88-12-1 15,-48 8 26-15,1-2 25 16,3-1-4-16,1 2-31 16,0 0-16-16,1 3-1 15,-1 0-75-15,-11-4-113 16,-12-5-294-16</inkml:trace>
  <inkml:trace contextRef="#ctx0" brushRef="#br0" timeOffset="27489.82">8303 9201 590 0,'0'0'140'16,"0"0"-140"-16,0 0-8 0,-2 87 8 15,2-31 5 1,0 11-3-16,0 4 0 0,0 1-2 15,0-7-66-15,0-16-117 16,0-23-229-16</inkml:trace>
  <inkml:trace contextRef="#ctx0" brushRef="#br0" timeOffset="27785.19">8814 9119 663 0,'0'0'61'0,"0"0"48"16,0 0-76-16,0 0-33 16,0 0-14-16,0 0 14 15,4 74 0-15,-4-23 0 16,0 7 1-16,0 1-1 15,0-1 1-15,0-3-1 16,0-7 0-16,14-11-33 16,16-11-47-16,11-13 21 15,11-11 11-15,17-2-84 16,-3-24-190-16</inkml:trace>
  <inkml:trace contextRef="#ctx0" brushRef="#br0" timeOffset="28000.34">8828 9129 658 0,'0'0'133'0,"0"0"-94"15,0 0-34-15,105-56-5 16,-58 53-2-16,5 3 2 0,1 0-27 15,-2 0-29-15,-6 8-50 16,-11 3-75-16,-15-1-118 16</inkml:trace>
  <inkml:trace contextRef="#ctx0" brushRef="#br0" timeOffset="28634.78">8930 9333 562 0,'0'0'225'15,"0"0"-124"-15,0 0-82 16,88-19-17-16,-44 12-2 16,-1 2 0-16,-6 2 0 15,-7 3 0-15,-12 0-2 16,-2 0-3-16,-11 6-26 16,-5 8-18-16,0 3 23 15,0-2 11-15,-2 1 10 0,-4-6 2 16,5-4-1-16,1-3 4 15,0-3 0-15,0 0 0 16,1 0 50-16,14-9 8 16,8-7-54-16,2 4 5 15,2-1-7-15,1 4-2 16,3 4 0-16,4 2 0 16,5 3-4-16,-1 0 2 15,7 0-4-15,-4 0-17 16,-1 0 3-16,0 0-8 15,1 0-16-15,1-2 11 0,-3-18 1 16,-4-6 1 0,-6-5 18-16,-11-5 13 0,-8-2 19 15,-8 3 38-15,-3 3 22 16,0 6-8-16,-2 11-44 16,-4 8-18-16,5 5-8 15,1 2-1-15,-3 0-6 16,-2 20-21-16,-4 12-2 15,-3 14 29-15,-1 3 2 16,0 4-2-16,3 1-2 16,3-1-1-16,7 2 3 15,-2-2 1-15,2-2-1 16,-4 1 2-16,1-5 0 0,-1-5-2 16,-1-5 0-1,1-7 2-15,1-7-2 0,0-3 1 16,0-4 0-16,1-5-1 15,-2-1 0-15,4-7-37 16,-4-3-42-16,4 0-8 16,0-21 27-16</inkml:trace>
  <inkml:trace contextRef="#ctx0" brushRef="#br0" timeOffset="29133.88">10098 9271 235 0,'0'0'521'0,"0"0"-399"15,0 0-59-15,0 0-57 0,0 0-6 16,0 0-26-16,38-22 18 16,-38 63 8-16,0 8-1 15,-11 6 1-15,-7-2 0 16,1-6 1-16,2-15 1 16,7-12-4-16,3-12 2 15,5-6-6-15,0-2 6 16,0-3 11-16,0-24-11 15,20-13-12-15,5-10-49 16,7-5-30-16,8 1 1 16,-4 5 56-16,-5 6 33 15,-3 6 1-15,-6 10 0 16,-3 8 3-16,-5 7 8 0,-5 6-6 16,-1 1 3-16,-1 4 6 15,1 1-12 1,-1 0-2-16,1 0-1 0,0 6 0 15,-2 5-4-15,1 4 2 16,-4 1 1-16,0 2 2 16,-3 3 13-16,0 1 9 15,0 5 15-15,-8 3-5 16,-5 7-5-16,4 7-20 16,4-1-2-16,5-4-2 15,0-10 1-15,0-9 3 16,3-8-3-16,-3-8-4 15,0-4-1-15,0 0-30 0,-27 0 23 16,-19-8-203 0,-11-11-223-16</inkml:trace>
  <inkml:trace contextRef="#ctx0" brushRef="#br0" timeOffset="29817.66">10963 8095 333 0,'0'0'86'16,"0"0"-2"-16,0 0 20 16,0 0-8-16,0 0-24 0,0 0-12 15,-56-53-60-15,87 51 13 16,30-1-13-16,29-2 4 15,20-1 1-15,14 0-2 16,2-6 1-16,-3-2-4 16,-11 1 0-16,-12-1-1 15,-23 7-1-15,-23 7-11 16,-27 0-56-16,-27 7-57 16,-30 12-69-16,-39 3 17 15</inkml:trace>
  <inkml:trace contextRef="#ctx0" brushRef="#br0" timeOffset="30316.2">11350 8420 804 0,'0'0'87'0,"0"0"-52"16,0 0-35-16,0 0-11 15,0 0 11-15,41 106 1 16,-27-64-1-16,-1-1-1 16,-2-6-24-16,-1-8-14 15,2-12-4-15,0-8 23 16,4-7 3-16,6-3 17 16,2-21 6-16,4-6 0 0,-6-3-1 15,-6 5 25-15,-1 7-10 16,-6 7-6-16,-1 12-14 15,2 2 0-15,-2 0-14 16,2 13 1-16,3 6-4 16,-2 0-2-16,0-1 3 15,-1-2 11-15,0-4 2 16,-2-7 3-16,-3-3 2 16,1-2 0-16,7-3 35 15,3-18 13-15,3-9-42 16,-1-1 5-16,-6 2 7 15,-3 7 16-15,-6 8-17 16,-2 8-12-16,0 6-7 0,3 0-17 16,1 13-52-16,8 11 62 15,2 3-3-15,6 0-15 16,7 3-5-16,3-1-10 16,7-4-63-16,-1-10-40 15,3-13-153-15</inkml:trace>
  <inkml:trace contextRef="#ctx0" brushRef="#br0" timeOffset="31382.35">12231 8521 606 0,'0'0'111'16,"0"0"-74"-16,0 0-37 16,0 0-27-16,0 0 27 0,-35 78 0 15,35-45 3-15,0-4-2 16,10-2-2-16,12-8 3 15,5-10 14-15,1-6 0 16,-3-3 14-16,1-4-3 16,-1-18 5-16,-3-7-32 15,-5-3-2-15,-9 3-40 16,-8 1-98-16,0 4 12 16,-3 6 72-16,-5 3 32 15,5 8 24-15,2 0 99 16,1 7 11-16,0 0-90 15,1 0-15-15,13 14-5 0,3 8 2 16,-1 3 2 0,1 0-2-16,-1 0-1 0,-3-3 1 15,1-5-2-15,5-5 3 16,-1-4 4-16,4-6 1 16,-1-2 0-16,2-8-8 15,-3-13-7-15,-2-4-19 16,-6-3 26-16,-4 1 23 15,-1 3-3-15,-4 4-10 16,0 8 44-16,-3 7-10 16,1 5-21-16,1 0-23 15,4 11-51-15,4 12 49 16,1 2 2-16,2 6 0 0,5-1-1 16,3-4 1-16,1-4-3 15,7-10 0-15,-1-10 2 16,2-2 1-16,1-9 5 15,0-14 2-15,-1-9-5 16,-1-4-2-16,-9-4 2 16,-9 3-1-16,-10 1 10 15,-1 5 24-15,0 7-4 16,0 10 20-16,0 8-15 16,0 6-36-16,0 0-2 15,0 19-60-15,0 13 41 16,0 11 21-16,9 6 0 15,2 2 0-15,1 1-11 16,5-8-36-16,9-8-10 0,11-12-55 16,15-16-2-16,12-8 61 15,7-14-74-15,-6-20 16 16,-8-10-16-16,-8-2 127 16,-13-6 1-16,-11 4 105 15,-14 1 71-15,-11 5-44 16,0 6 40-16,0 9-34 15,0 10-35-15,0 11-49 16,0 6-55-16,0 8-33 16,0 22-32-16,0 9 65 15,0 12 0-15,1 4 1 16,11-1-2-16,2-6-13 0,-1-13-15 16,-3-15 6-16,-4-12-13 15,-1-8 36-15,7 0 5 16,3-19 13-16,4-8-18 15,-1-5-21-15,-3 3-6 16,-8 4 27-16,-2 7 5 16,-2 6 16-16,-3 9-2 15,3 3 12-15,-1 0-31 16,2 3-20-16,2 16 12 16,1 8 3-16,7 8 4 15,5 2 1-15,3-1 0 16,2-6 0-16,-1-9 2 15,-4-8-1-15,-1-6-1 0,-2-6-6 16,1-1-80 0,-4-6-79-16,-8-19-325 0</inkml:trace>
  <inkml:trace contextRef="#ctx0" brushRef="#br0" timeOffset="31781.79">13081 8543 554 0,'0'0'1'16,"111"5"5"-16,-26-3 12 15,19-2 7-15,20 0 0 16,10-3-10-16,4-7-4 0,-6-3-8 16,-14 0-1-1,-15 1-2-15,-17-1-1 0,-17 2-20 16,-18 1-22-16,-21 2 14 15,-18 0 29-15,-12 1 4 16,0 1 2-16,-8 0-1 16,-4 3 1-16,5 3 4 15,-1 0-10-15,-1 18-7 16,-4 12 5-16,-2 9-1 16,-1 7 3-16,2 1 7 15,2-2 10-15,4-7-9 16,7-9 21-16,1-9-10 15,0-9-3-15,0-4-3 16,-1-6-3-16,-1 1-3 0,-2 1-2 16,-8 2-5-16,-6-2-45 15,-4-2-100-15,5-1-271 16</inkml:trace>
  <inkml:trace contextRef="#ctx0" brushRef="#br0" timeOffset="31906.36">14290 8785 769 0,'0'0'96'16,"0"0"-48"-16,0 0-48 15,0 0-91-15,0 0-159 16,0 0 10-16</inkml:trace>
  <inkml:trace contextRef="#ctx0" brushRef="#br0" timeOffset="33712.97">8920 6783 117 0,'0'0'214'0,"0"0"-98"16,0-72-15-16,2 52 2 15,-2 2-31-15,1 2-18 16,-1 5-21-16,0 3 0 15,0 5 7-15,0 2-20 16,0 1-14-16,0 0-6 16,2 1-15-16,6 17-7 15,3 13 22-15,0 10-2 16,8 5 2-16,-3 4 0 16,-1-8 0-16,4-10-8 15,1-8-1-15,4-14 8 16,10-8 1-16,14-2 0 15,14-29 7-15,17-18-1 0,10-14-6 16,-3-8 7-16,-9 2 0 16,-19 11 5-16,-22 13 9 15,-15 10 7-15,-12 15-14 16,-8 8-1-16,-1 7-13 16,0 3-19-16,-2 3-65 15,-26 16-111-15,-9 10 58 16,-4 3-57-16</inkml:trace>
  <inkml:trace contextRef="#ctx0" brushRef="#br0" timeOffset="33864.02">9601 6695 580 0,'0'0'21'0,"0"0"21"16,0 0-18-16,0 0-24 15,0 0-148-15,-93 38 38 16,72-2-144-16</inkml:trace>
  <inkml:trace contextRef="#ctx0" brushRef="#br0" timeOffset="35356.1">7691 9302 352 0,'0'0'106'0,"0"0"2"16,0 0-16-16,0 0-27 16,0 0-5-16,0 0-22 15,-15-27-7-15,15 20-22 16,13-1-9-16,4-3 2 16,7 2-4-16,1-1 2 15,3 0-1-15,-1 1-20 0,1 2-22 16,-2 4-34-16,-5 3-28 15,-8 0-68-15,-8 0-174 16</inkml:trace>
  <inkml:trace contextRef="#ctx0" brushRef="#br0" timeOffset="35644.91">7594 9657 89 0,'0'0'197'16,"0"0"-172"-16,0 0 46 15,0 0 13-15,0 0-28 16,0 0-22-16,24 17 7 16,-12-15-7-16,-2-2 0 15,3 0 10-15,1 0-9 16,10 0-18-16,6 0-11 15,4 0-4-15,11 0-2 16,4-8-47-16,5 0-37 16,-6-1-119-16,-10 2-171 15</inkml:trace>
  <inkml:trace contextRef="#ctx0" brushRef="#br0" timeOffset="35774.25">7911 9660 378 0,'0'0'122'0,"0"0"-7"15,0 0-5-15,0 0-32 16,0 0-78-16,0 0-55 16,-10 0-212-16,24 3 244 15,2-1-57-15,-1-2-116 16</inkml:trace>
  <inkml:trace contextRef="#ctx0" brushRef="#br0" timeOffset="38775.86">10488 4093 44 0,'0'0'87'0,"0"0"58"16,0 0-71-16,0 0 11 0,-59-90-20 16,50 71 7-16,3-1 43 15,1 4-88-15,2 2 14 16,1 4 20-16,1 4-6 16,1 4-19-16,0 2-15 15,-2 0-9-15,2 0-12 16,0 2-7-16,0 23-8 15,0 16 12-15,0 17 3 16,0 6 0-16,0 3 1 16,0-7-1-16,0-9 0 15,3-16-3-15,14-15 2 16,11-17 1-16,18-7 1 16,31-35 14-16,31-18 5 0,25-19-14 15,4-8-2-15,-12-2-3 16,-20 2 0-16,-28 9 0 15,-25 14 0-15,-17 17 0 16,-14 20-1-16,-9 18-20 16,-4 6-71-16,-5 8-262 15,0 9-43-15</inkml:trace>
  <inkml:trace contextRef="#ctx0" brushRef="#br0" timeOffset="38926.87">11394 4028 696 0,'0'0'6'15,"0"0"22"-15,0 0-28 16,0 0-19-16,-72 72-154 16,37-31-10-16</inkml:trace>
  <inkml:trace contextRef="#ctx0" brushRef="#br0" timeOffset="51628.97">15805 6875 25 0,'0'0'82'15,"0"0"-8"-15,0 0-43 16,0 0-10-16,0 0 58 15,0 0-32-15,0 0-4 16,-6-78 13-16,5 63 12 0,-2-1-22 16,-1 0 53-16,3-1-93 15,-5 4 58-15,3-4-57 16,0 1 18-16,0 2 8 16,-1 1 25-16,1 2-36 15,0 3-9-15,3 2-3 16,0 3-1-16,0 0-1 15,0 3-8-15,0 0-4 16,27 0-16-16,22 0 18 16,14 3 0-16,5 5 2 15,-7 4-1-15,-13-1-3 16,-12 2-5-16,-12 4 3 0,-11 6-6 16,-7 10-1-16,-6 4 6 15,-17 6 1-15,-21 3 0 16,-17 0 3-16,-14-2 3 15,-4-1 3-15,0-6-2 16,10-5 0-16,17-9 1 16,16-6-1-16,15-7-1 15,14-5-3-15,1-1-3 16,7-1-5-16,33-3 11 16,24 0 6-16,19-17 0 15,12-7-6-15,-3 0-2 16,-8 3-3-16,-8 2-1 0,-16 3-20 15,-21 7-42-15,-20 4-36 16,-19 1-58-16,-9 0-266 16</inkml:trace>
  <inkml:trace contextRef="#ctx0" brushRef="#br0" timeOffset="52211.47">16694 6560 369 0,'0'0'136'16,"0"0"-4"-16,7-79-94 16,-13 64 6-16,-11 2 1 15,-4 5-18-15,-1 5-2 16,2 3-15-16,2 0-10 16,2 19-8-16,2 11-2 15,1 11 5-15,3 6 2 16,5 6 0-16,5-3-25 15,0-5-18-15,13-13-21 16,16-12 27-16,8-17 1 0,2-3 34 16,-1-13 5-16,-3-13-2 15,-13-1 2-15,-8 1 11 16,-14-2 44-16,0 1 21 16,-15 1-57-16,-5 4 18 15,2 6 31-15,8 8 17 16,5 8-42-16,5 0-43 15,0 18-32-15,0 19 9 16,0 16 23-16,3 16 0 16,2 3 2-16,2-4-2 0,-2-6-3 15,-2-10 2 1,-3-8-3-16,0-4-1 0,0-6-12 16,-1-6-22-16,-6-8-57 15,0-17-91-15,7-3-298 16</inkml:trace>
  <inkml:trace contextRef="#ctx0" brushRef="#br0" timeOffset="57339.57">18187 6515 434 0,'0'0'18'0,"0"0"83"16,0 0-19-16,5-82-21 15,-5 66 6-15,0 3-6 16,0 5-16-16,0 6 7 15,0 2-40-15,0 0-12 16,0 1-2-16,0 23-13 0,0 18 10 16,0 22 5-16,-4 15 1 15,-10 11-1-15,-3 2 1 16,-1-9-1-16,3-14-15 16,1-15-19-16,1-15 10 15,2-6-53-15,0-13-54 16,7-18-81-16</inkml:trace>
  <inkml:trace contextRef="#ctx0" brushRef="#br0" timeOffset="58521.93">18511 6903 312 0,'0'0'83'0,"0"0"18"15,0 0-37-15,0 0 17 16,85-83-13 0,-66 57-9-16,-1 2-32 0,1-3-8 15,-2-3 2-15,-3-1-4 16,-4-2-4-16,-2-2-5 16,-5-4 1-16,1 0-9 15,-1-1 1-15,0 3-1 16,1 6-1-16,-1 2 0 15,-1 8 1-15,-2 7 1 16,0 5 3-16,0 4-4 16,0 5-4-16,0 3-8 15,0 23-31-15,0 17 37 16,-3 14 6-16,-3 13 0 0,1 9 1 16,2 8-1-16,1-2 0 15,2-10-2-15,0-16-23 16,11-23-8-16,19-17 10 15,13-14 1-15,19-5 15 16,10-19-29-16,5-14-106 16,-9-9 20-16,-17-6 26 15,-20-4 96-15,-18 1 64 16,-13 5 104-16,0 8-56 16,-1 9 6-16,-9 12-59 15,4 9-32-15,4 4 0 16,-1 4-27-16,-4 7-24 15,-5 15-7-15,-5 9 28 16,0 7 2-16,1 0-7 0,5-4-18 16,5-8 8-16,3-5-16 15,3-11 12-15,0-6 4 16,0-4 18-16,0 0 13 16,0-16 41-16,4-7-52 15,2-6 0-15,0 1-2 16,-5 2 2-16,-1 6 4 15,0 8 4-15,0 7 0 16,2 5-10-16,-1 0-19 16,3 15-57-16,5 14 74 0,1 8 0 15,0 6-1 1,-2 0-8-16,4-9 8 0,4-12-2 16,6-15-4-16,5-7 9 15,5-3 17-15,0-23-3 16,4-9-9-16,1-7-2 15,0 1-3-15,-8 2-3 16,-5 6-20-16,-6 6 1 16,-4 7 16-16,-4 11 6 15,-1 3 15-15,0 6 4 16,1 0-19-16,1 0-5 16,-4 10 3-16,1 5-1 15,-4-3-1-15,-1 0 1 16,1-5 3-16,-2-4 0 0,-2-2 2 15,0-1 8-15,0 0 20 16,0 0 16 0,-2 0 5-16,-12-6-31 0,-1-3-20 15,-3 3 0-15,9 6 4 16,3 0-4-16,-4 4-8 16,-3 20-11-16,0 11 18 15,6 14 0-15,7 6-2 16,1 1 1-16,38-8-1 15,19-16-3-15,18-13 4 16,2-13 2-16,-1-6-21 16,-5-8-61-16,-13-20-162 15</inkml:trace>
  <inkml:trace contextRef="#ctx0" brushRef="#br0" timeOffset="58938.76">18715 7229 592 0,'0'0'127'0,"0"0"-33"16,0 0-94-16,0 0-10 15,0 0 4-15,0 0 6 16,88 21 8-16,-27-17 3 15,9-2-6-15,9-2 1 16,-2 0-5-16,-5-6-1 16,-10-6 0-16,-16 4 1 15,-16 2-1-15,-12 1 0 16,-15 4-8-16,-3 1-29 0,-36 0-85 16,-25 0-123-16,-28-2-30 15</inkml:trace>
  <inkml:trace contextRef="#ctx0" brushRef="#br0" timeOffset="59105.64">18699 7313 120 0,'0'0'143'15,"0"0"-2"-15,86 22-25 16,-29-22-21-16,16 0-41 16,5 0-20-16,4-7-4 15,-6 0-13-15,-3-3-12 16,-3 3-5-16,-4 2-44 15,-7-3-106-15,-16-5-287 0</inkml:trace>
  <inkml:trace contextRef="#ctx0" brushRef="#br0" timeOffset="59258.58">19506 7286 670 0,'0'0'91'0,"0"0"13"15,0 0-71-15,0 0-33 16,0 0-59-16,0 0-84 0,-15 39 3 16,9-28-193-1</inkml:trace>
  <inkml:trace contextRef="#ctx0" brushRef="#br0" timeOffset="70230.74">16785 8247 80 0,'0'0'61'0,"0"0"42"0,0 0-22 16,0 0-23-1,0 0 11-15,0 0-13 0,0 0-22 16,15-77 3-16,-14 67 8 16,1 1-23-16,-2 1 26 15,3 3-19-15,-3-1-5 16,0 2-13-16,0 2 10 16,0 2 3-16,0 0-11 15,0 0-13-15,3 0-10 16,-1 20 1-16,-1 11 7 15,-1 16 2-15,0 11 0 16,-6 9 0-16,-11 4 1 16,-3-8-2-16,-1-6 2 15,3-11-1-15,3-8 1 16,4-10 0-16,2-7-1 0,5-9-1 16,1-7 1-16,2-2 1 15,1-3 1-15,0 0-1 16,0 0-1-16,0-7-6 15,1-10-124-15,14-3-189 16</inkml:trace>
  <inkml:trace contextRef="#ctx0" brushRef="#br0" timeOffset="70665">17057 8433 485 0,'0'0'88'0,"0"0"115"16,0 0-136-16,0 0-22 15,0 0-12-15,0 0-11 16,-10-13-12-16,10 13-10 16,0 0-2-16,0 2-17 15,0 15-31-15,-1 3-26 16,-2 3-59-16,0-8-107 16</inkml:trace>
  <inkml:trace contextRef="#ctx0" brushRef="#br0" timeOffset="72443.87">17586 8000 363 0,'0'0'82'0,"0"0"15"16,0 0-25-16,0 0-1 15,0 0-18-15,0 0 3 0,15-64-28 16,-15 64-28-16,0 16-14 16,0 13 10-16,-9 13 4 15,-12 9 2-15,-4 7-2 16,-4 3 3-16,-1-2-2 15,2-5 0-15,4-11-1 16,10-10 1-16,6-10-1 16,5-9 0-16,3-5 0 15,0-4-1-15,0-2 1 16,12-3 1-16,14 0 6 16,11-12-7-16,7-1-27 15,-4-1-17-15,4 3-4 0,-8 3 4 16,-1 1 15-1,-3 1-2-15,-8 2 14 0,-2-1-2 16,-7 1 14-16,-4-3 5 16,-3-3 4-16,0-4 2 15,-4-4 12-15,1-3 8 16,-4-1 11-16,-1 0 12 16,0 3 25-16,0 4-23 15,-4 7-9-15,1 3-15 16,1 5-22-16,-1 3-5 15,-3 22-12-15,-5 13 11 16,-4 15 2-16,-2 6-1 16,1 3 1-16,-4-6-2 0,2-5-19 15,3-7-13 1,5-8-10-16,0-7-2 0,4-7-14 16,0-6-38-16,0-11-51 15,3-5-238-15</inkml:trace>
  <inkml:trace contextRef="#ctx0" brushRef="#br0" timeOffset="72996.64">18105 8139 552 0,'0'0'10'0,"0"0"43"15,0 0-53-15,0 0 0 0,0 0-1 16,0 0 1 0,-64 52 0-16,53-7 1 0,3 9 0 15,5 1 0-15,3-2-1 16,0-6-1-16,11-6-21 15,13-7 2-15,2-9 6 16,1-5 10-16,-5-6 4 16,-10-5 4-16,-6-4-1 15,-4-4 8-15,-2 1 45 16,0 0 29-16,-14-1-48 16,-13 3-32-16,-4-1-5 15,-2 1 4-15,5 1-4 0,2 2 0 16,6-2 0-1,6 0-5-15,2 0-40 0,6-5-42 16,6 0-96-16,2-15-244 16</inkml:trace>
  <inkml:trace contextRef="#ctx0" brushRef="#br0" timeOffset="73208.38">18111 8177 364 0,'0'0'239'16,"0"0"-194"-16,0 0-5 15,107-63-33-15,-60 53 7 16,8 4-5-16,0 3-9 0,-1 3 0 16,-2 0-28-16,-4 7-108 15,-11-2-126-15</inkml:trace>
  <inkml:trace contextRef="#ctx0" brushRef="#br0" timeOffset="73674.04">18874 8233 628 0,'0'0'90'16,"0"0"-4"-16,0 0-77 16,0 0-9-16,0 0-17 15,0 0 16-15,11 52 1 16,-11-27-4-16,1 0-4 15,4-5-21-15,0-7 9 16,1-6 2-16,1-7 18 16,2 0 0-16,1-3 10 15,0-16-5-15,-9-2 2 0,-1-5 28 16,-3 2-21 0,-18 2 17-16,0 9-5 0,0 13-14 15,-1 0-12-15,1 27-13 16,-5 14 13-16,1 10-6 15,5 5-5-15,3 1-9 16,5 0-23-16,9-8-3 16,3-8 6-16,21-13 5 15,18-11 30-15,11-12-7 16,7-5-32-16,4-15-124 16</inkml:trace>
  <inkml:trace contextRef="#ctx0" brushRef="#br0" timeOffset="74006.36">19152 8317 551 0,'0'0'16'0,"0"0"58"16,0 0-74-16,0 0-5 16,0 0 5-16,6 75 10 15,-5-40 26-15,2 6-9 16,0 2-5-16,1 3 3 15,-1 0-4-15,-3-7-17 16,0-10-2-16,0-10 1 16,0-8 0-16,0-9-1 0,0-2 2 15,0 0 15-15,0-7 33 16,0-16-24-16,3-11-25 16,4-9-3-16,12 0 1 15,10 1 0-15,11 6-1 16,11 6-10-16,4 10-35 15,3 10-20-15,0 9-39 16,-8 1-22-16,-10 1-128 16</inkml:trace>
  <inkml:trace contextRef="#ctx0" brushRef="#br0" timeOffset="74422.74">16892 8940 308 0,'0'0'199'16,"0"0"-81"-16,0 0-115 16,0 0-3-16,0 0 0 15,0 0 9-15,81 4 24 0,0 5 12 16,32-1-6 0,28 0-14-16,22-3-8 0,18-3-13 15,7-2 0-15,5 0-4 16,-15 0 1-16,-17-9 4 15,-30 3-1-15,-28 1 1 16,-27 2-3-16,-28 3-1 16,-22-1-1-16,-19 1-3 15,-10 0-74-15,-48 2-42 16,-46 13 68-16,-52-3-114 16,-33-4-181-16</inkml:trace>
  <inkml:trace contextRef="#ctx0" brushRef="#br0" timeOffset="74626.76">17137 9075 337 0,'0'0'118'0,"0"0"-64"15,0 0-15-15,96 19 22 16,-35-14-1-16,13-2 9 16,17-1-21-16,14 0-16 15,17-1-14-15,16-1-8 16,15 0-5-16,6 0-3 15,3 0-2-15,-2-8-31 16,-15-6-67-16,-21-6-74 16,-21 3-194-16</inkml:trace>
  <inkml:trace contextRef="#ctx0" brushRef="#br0" timeOffset="74767.84">18872 9011 493 0,'0'0'323'0,"0"0"-273"16,0 0-50-16,0 0-105 16,0 0 37-16,0 0-39 15,0 71-127-15</inkml:trace>
  <inkml:trace contextRef="#ctx0" brushRef="#br0" timeOffset="75781.66">20413 8383 641 0,'0'0'59'16,"0"0"57"-16,0 0-63 16,0 0-53-16,0 0-12 15,0 0 12-15,1 92 2 16,-1-29 0-16,-4 11 1 15,-7 2-1-15,-2-4 0 16,-4-7-2-16,4-12 0 16,2-11-18-16,1-9-46 15,3-10-12-15,-4-15-47 0,1-8-49 16</inkml:trace>
  <inkml:trace contextRef="#ctx0" brushRef="#br0" timeOffset="77191.43">20368 8458 536 0,'0'0'32'0,"0"0"58"16,49-83-25-16,-30 63-23 16,1 4-7-16,2 4-7 15,5 6-5-15,1 6-17 0,7 4-6 16,4 20-1-16,1 9-1 15,-8 5 0-15,-12 3-2 16,-13-1-14-16,-7-3-35 16,-16-3-8-16,-13-3 30 15,-1-5-4-15,3-4 6 16,3-4 10-16,9-2 13 16,4-6 0-16,4-3 5 15,5-4 2-15,2-3 9 16,0 2 75-16,0 3 28 15,0 7-92-15,0 12-19 16,0 10 3-16,0 6-4 16,0 1 2-16,0-3-3 15,-6-7 0-15,-3-6 1 16,-1-8-1-16,0-2-5 0,4-10-4 16,1-2-2-16,0-3 11 15,0-3 11-15,2-18-9 16,3-5-2-16,0-6-18 15,18 3-25-15,20 0 12 16,14 5 5-16,8 2 20 16,-2 5 6-16,-7 8 9 15,-8-1 13-15,-11 6 13 16,-12 4-4-16,-4 0-15 16,-3 0-10-16,-4 11-3 0,-3 6-3 15,3 6 0 1,0 2 0-16,0-3 1 0,4-5-1 15,11-5 2 1,9-9 3-16,7-3 1 0,0 0-1 16,-2-15-3-16,-9-7 6 15,-5-2 9-15,-9 3 11 16,-3 3-7-16,-7 8 0 16,-2 7-11-16,-3 3-10 15,4 0-13-15,5 6-43 16,10 14 41-16,14 2-5 15,6 2-5-15,12-6-13 16,3-7-23-16,11-11-30 16,4 0 14-16,2-20 18 15,2-10 10-15,-5-10 7 0,-9-6-11 16,-12-4 53 0,-17-2 33-16,-14-5 128 0,-13 3 8 15,-3 6-34-15,0 13-51 16,0 17-42-16,0 12-24 15,0 6-18-15,0 18-47 16,4 14 26-16,0 13 18 16,1 9 3-16,-1 4-3 15,0-5-1-15,6-7-10 16,0-14 1-16,2-11 10 16,-4-11 3-16,-2-7 0 15,-3-3 5-15,-3 0 6 0,0-8 5 16,0-11-13-16,-5-2 9 15,-16 2 0-15,1 5-8 16,3 9-4-16,1 5-1 16,6 2-9-16,-1 17-4 15,2 11-3-15,6 5 0 16,3 4-14-16,7 1-4 16,33-9 14-16,22-11 4 15,15-15 16-15,13-5 1 16,1-10-2-16,-8-19 2 15,-13-5 1-15,-16-2 2 16,-20 2 5-16,-16 0 33 16,-16 1-3-16,-2 4-4 0,-26 4-28 15,-5 5-6 1,4 7 0-16,7 9 0 0,6 4-6 16,1 10-15-16,-1 17 7 15,-1 9 9-15,6 3-3 16,9-2-8-16,0-6-2 15,15-8 13-15,12-10 5 16,-3-7 4-16,-5-4 0 16,-10-1-1-16,-4 1 2 15,-5-1 9-15,0 6-14 16,-3 2-5-16,-17 11-2 16,-10 12 6-16,-8 14-2 0,-3 12 2 15,0 10 1 1,-1 4 3-16,2 0-2 0,7-13 0 15,6-13 2-15,12-17-2 16,6-15 0-16,6-11 2 16,3-3 11-16,-4-10 69 15,-1-21-37-15,1-11-46 16,2-2-11-16,2 1-19 16,0 5-18-16,17 4-62 15,13-2-240-15</inkml:trace>
  <inkml:trace contextRef="#ctx0" brushRef="#br0" timeOffset="77737.94">22696 8906 599 0,'0'0'28'0,"0"0"12"15,0 0-36-15,0 0-3 16,85-34 2-16,-44 19 14 15,2-3-3-15,-8-3 13 16,-3-5 11-16,-10 2 13 16,-11-5-9-16,-7 2-17 15,-4 1-16-15,0 6-9 16,-10 8-2-16,-10 9-4 16,-3 3-12-16,-6 14-16 15,-7 17 18-15,-2 12 5 0,-5 9 2 16,7 5 0-16,14 1-8 15,22-7-9-15,10-13-16 16,37-16 42-16,12-15 0 16,6-7 6-16,-2-9-2 15,-4-17 5-15,-8-10 4 16,-3-4-1-16,-6-7-6 16,-11-1-6-16,-10-2-10 15,-14-6-24-15,-7 1-1 16,-6 1 35-16,-7-1 8 15,1 10 93-15,7 12-16 16,2 14-42-16,2 15-23 16,-1 4-20-16,-5 28-55 15,-5 18 43-15,-1 17 11 16,-5 7-1-16,4 6 2 0,5 5 0 16,9-3 0-16,0-6-1 15,15-9 0-15,3-17-38 16,-3-14-8-16,-4-13 7 15,-4-12-43-15,-3-7-66 16,2-19-252-16</inkml:trace>
  <inkml:trace contextRef="#ctx0" brushRef="#br0" timeOffset="77902.36">23206 8695 625 0,'0'0'123'0,"0"0"-54"0,109-46-52 15,-59 46-16-15,12 0-1 16,12 8-2-16,4 8 2 16,-2 1-66-16,-13-2-78 15,-18-9-127-15</inkml:trace>
  <inkml:trace contextRef="#ctx0" brushRef="#br0" timeOffset="79751.61">12098 7411 357 0,'0'0'116'15,"0"0"8"-15,0 0-47 16,-3-79 34-16,3 60-51 16,0 5-21-16,0 3 12 15,0 5-27-15,0 3-5 0,0 3-19 16,0 0 0-16,0 17-19 16,8 15 14-16,1 6 4 15,3 4 1-15,-5-1-4 16,1-4-8-16,-1-6 5 15,-1-9-7-15,3-5 5 16,2-10 3-16,9-7 1 16,19-1 5-16,23-29 9 15,21-16-5-15,16-13-1 16,2-7-3-16,-7 4 1 16,-13 3 1-16,-13 12-1 15,-19 14-1-15,-10 10-1 16,-17 13-30-16,-10 10-37 0,-12 0-77 15,0 25 0-15,-25 6 33 16,-17 6-167-16</inkml:trace>
  <inkml:trace contextRef="#ctx0" brushRef="#br0" timeOffset="80766.2">17297 9776 609 0,'0'0'22'15,"0"0"116"-15,0 0-87 0,0 0-36 16,0 0-15-16,0 0-4 15,8-41-10-15,-22 75 8 16,-10 12 6-16,1 8 2 16,-5 2-1-16,4-1-1 15,6-12-6-15,9-12-16 16,8-14 13-16,1-11-6 16,1-6 15-16,22-3 17 15,16-20 7-15,6-4-16 16,4 0-7-16,-6 10 1 15,-5 4-2-15,-8 8-2 16,-4 5 1-16,-7 0-2 16,-4 15-4-16,-4 8-2 0,-4 10 1 15,-4 5 7 1,-3 6-2-16,0 6 2 0,-10-3 0 16,-11-3 0-16,-3-9 1 15,-5-8 2-15,5-9-1 16,1-7 3-16,2-6-3 15,1-5-1-15,-3 0-9 16,-1-5-70-16,6-16-91 16,9-14-171-16</inkml:trace>
  <inkml:trace contextRef="#ctx0" brushRef="#br0" timeOffset="80955.91">17434 9789 142 0,'0'0'517'0,"0"0"-468"15,0 0-20-15,0 0-28 16,97-26 0-16,-42 26 1 16,14 2-2-16,8 7 0 15,1 3-20-15,7-1-115 16,0-7-152-16</inkml:trace>
  <inkml:trace contextRef="#ctx0" brushRef="#br0" timeOffset="81451.55">18400 9941 822 0,'0'0'35'0,"0"0"-35"15,0 0 0-15,0 0-1 16,9 79 1-16,-6-56 0 16,2 1-1-16,-2-9-11 15,1-5-17-15,-2-7 0 16,1-3 25-16,-2 0 4 16,5-19 41-16,3-6-41 15,6 0-1-15,0 2 1 0,3 10 0 16,1 8-3-1,2 5-13-15,-2 0-7 0,0 12 4 16,0 7 8-16,2 3-1 16,1 2 1-16,4 1 6 15,-2-3 3-15,-3-8 4 16,-5-7-2-16,-3-7 5 16,-3-1 13-16,6-18 9 15,-1-5-6-15,3-5-21 16,-4 0 2-16,-3 7 2 15,-1 5 2-15,-6 6 4 16,1 5-2-16,-2 6 5 16,2 0-13-16,2 0-14 0,5 15 9 15,3 9 1 1,4 3 2-16,8 7-2 0,4 0-19 16,4-1-7-16,7-10-57 15,1-11-59-15,2-12-92 16</inkml:trace>
  <inkml:trace contextRef="#ctx0" brushRef="#br0" timeOffset="82533.1">19275 9990 459 0,'0'0'187'16,"0"0"-12"-16,0 0-125 16,0 0-50-16,0 0-10 0,0 0 10 15,-26 91 0 1,22-45 1-16,4 3-2 0,0-4 2 15,0-9-3-15,8-12 2 16,2-11 0-16,-1-8 5 16,5-5 3-16,3 0 11 15,2-18 4-15,-1-10-19 16,-7-6-4-16,-10-2-3 16,-1 2-29-16,0 7-19 15,0 4 35-15,0 8 15 16,0 2 1-16,0 4 0 15,2 4 0-15,15 1 5 16,8 2 1-16,5 2 6 16,6 0 6-16,-1 0-5 15,-1 9-3-15,-3 6-9 0,-4 5 1 16,1 0-2 0,-6 4 0-16,-5-4 0 0,-3-5-1 15,-7-7-1-15,-4-4 0 16,-1-4-3-16,-1 0 5 15,2-4 6-15,5-18 4 16,5-8-10-16,1-1-8 16,2 3-2-16,0 4-2 15,-1 8 10-15,-3 4 2 16,-3 7-1-16,0 5-1 16,-5 0-1-16,2 0-10 15,1 19 8-15,0 4 2 0,5 7-1 16,-2 6 3-16,4-2 1 15,6-4 1-15,5-9-1 16,4-10-1-16,7-11-2 16,7-8 3-16,1-20-2 15,2-10-12-15,-9-3 3 16,-3-2 11-16,-10 3 1 16,-9 1 4-16,-9 2 8 15,-3 5 12-15,-3 13 16 16,0 7 9-16,0 12-21 15,0 0-29-15,0 14-47 16,0 16 31-16,0 10 16 16,-3 6-3-16,3 3 0 15,0 1-15-15,0-4-15 16,12-16-25-16,13-15-54 16,13-15 68-16,8-13 43 0,5-19-33 15,-1-11-20-15,-3-1 43 16,-7-4 11-16,-12 5 14 15,-11 4 62-15,-13 5 2 16,-4 10 15-16,0 9-15 16,0 10-4-16,0 5-64 15,0 17-10-15,-6 15-26 16,-3 14 22-16,-2 12 4 16,1 0 0-16,7 5 0 15,3-5-19-15,0-10-16 0,0-12 9 16,0-19-10-16,3-17 36 15,5-6 15-15,6-24 1 16,5-7-16-16,2-5 0 16,-4 5-4-16,-6 7 3 15,-7 7 1-15,-1 11 3 16,-3 9 14-16,2 3 3 16,-1 0-20-16,5 10-24 15,2 12 23-15,2 7 1 16,6 12-3-16,1 5 3 15,2 0-1-15,-3-9-9 16,1-11-25-16,-8-10-4 16,-3-10-2-16,-3-6-24 15,-2 0-37-15,2-25-106 0</inkml:trace>
  <inkml:trace contextRef="#ctx0" brushRef="#br0" timeOffset="82931.48">20220 10047 607 0,'0'0'52'15,"0"0"-4"-15,0 0-44 16,99-7-3-16,-38 7 12 16,13 0 10-16,11 0-13 15,9 0 0-15,4 0-6 0,6 0-4 16,-9-6-1-16,-5-8-36 15,-16-3-61-15,-12-3-22 16,-22 1 52-16,-25 0-16 16,-15 1 8-16,0 3 51 15,-12 6 25-15,-4 3 11 16,5 6 4-16,2 0 8 16,-4 8-20-16,0 12 7 15,2 11 9-15,5 2 16 16,4 4 0-16,2 4 5 15,0-2-2-15,2-1-16 16,5-3-4-16,-1-4-9 16,0-6-6-16,-6-11 11 0,0-5 0 15,-22 1-5 1,-20-3 2-16,-16 5-11 0,-4 0-110 16,12-3-102-16</inkml:trace>
  <inkml:trace contextRef="#ctx0" brushRef="#br0" timeOffset="83747.72">17498 10558 536 0,'0'0'9'0,"124"3"-7"15,-36 4 0-15,26 0 1 16,27 0 0-16,32-4 4 15,34 2 1-15,26-2 4 16,16 1 6-16,5 3-4 16,-2 1-10-16,-3 1-1 15,-21-2 4-15,-22-3-4 16,-37-1 7-16,-40-1 14 0,-35-1 5 16,-36 1-4-16,-28 1-8 15,-19-1-14-15,-11 1-3 16,0 0-24-16,-33 1-18 15,-27 1 7-15,-26 2-81 16,-11-3-198-16</inkml:trace>
  <inkml:trace contextRef="#ctx0" brushRef="#br0" timeOffset="84131.29">17989 10730 337 0,'0'0'70'0,"0"0"-54"15,0 0-5-15,0 0 1 16,0 0 3-16,0 0-7 16,82 7 23-16,38-1 21 15,41 0-1-15,29 3-11 0,19 1-16 16,4 1-7 0,4 3-11-16,2-2-4 0,-12-1-2 15,-10-1 1-15,-23-2-1 16,-27 0 2-16,-26-3-2 15,-27-2-2-15,-28 0-19 16,-25-3-44-16,-23 0-64 16</inkml:trace>
  <inkml:trace contextRef="#ctx0" brushRef="#br0" timeOffset="84277.59">20536 10771 801 0,'0'0'12'16,"0"0"-12"-16,0 0-158 15,0 0 1-15,0 0-83 16</inkml:trace>
  <inkml:trace contextRef="#ctx0" brushRef="#br0" timeOffset="100564.12">4642 10911 188 0,'0'0'105'16,"0"0"-19"-16,0 0 1 16,0 0-24-16,0 0-16 15,0 0 25-15,0 0-10 16,0-64-18-16,0 53-27 15,0 2 18-15,0 1-5 16,0 2-7-16,-1 0-1 16,-2 2 0-16,3 0-10 0,0 2-9 15,-2 1 3 1,2 1-5-16,0 0 0 0,0 0-1 16,-1 0 0-16,-1 0-8 15,-1 9-2-15,-6 22-18 16,-4 15 23-16,-2 15 3 15,-10 8 1-15,5 0-14 16,-1-6-11-16,5-9-1 16,5-14 8-16,7-15 6 15,1-12 4-15,3-10 2 16,0-3 7-16,18-7 6 16,18-19 33-16,11-9-39 15,3-2-4-15,-7 7 3 16,-6 9 0-16,-7 8 1 0,1 8-2 15,-4 5-2-15,0 0-2 16,-2 17-2-16,-5 9 5 16,-1 8 0-16,-5 6 1 15,-6 4-2-15,-5 4 2 16,-3 2 1-16,0-1 1 16,0-6 0-16,-10-6 9 15,3-11 1-15,-1-11 5 16,2-6-8-16,-2-4 11 15,-6-3 13-15,-13-2 7 16,-10 0-8-16,-17 0-18 16,-12-10-10-16,-4 3 1 15,4 0-2-15,11 2-1 0,15 5-1 16,16 0-42-16,11 0-28 16,7 0-93-16,6 0-105 15</inkml:trace>
  <inkml:trace contextRef="#ctx0" brushRef="#br0" timeOffset="100816.64">4563 10836 527 0,'0'0'61'16,"0"0"39"-16,0 0-36 0,0 0-28 16,0 0-33-16,95-58-3 15,-48 58-3-15,11 0 2 16,3 0-2-16,0 11 0 16,-1 10-49-16,-6-1-88 15,-8-1-128-15</inkml:trace>
  <inkml:trace contextRef="#ctx0" brushRef="#br0" timeOffset="101024.63">5377 11526 740 0,'0'0'115'16,"0"0"-54"-16,0 0-50 16,0 0-11-16,0 0-26 15,0 0-53-15,0-37-222 16</inkml:trace>
  <inkml:trace contextRef="#ctx0" brushRef="#br0" timeOffset="102995.94">6511 10783 406 0,'0'0'66'16,"0"0"93"-16,0-87-74 16,0 65-14-16,0 8-25 15,0 3-5-15,0 5-10 0,0 6-8 16,0 0-20-16,0 0-3 16,0 12-12-16,0 20-6 15,-3 21 18-15,-2 14-1 16,-6 17 1-16,-9 7 0 15,-2 3 0-15,-3-7-1 16,8-11 1-16,7-14 0 16,5-13-1-16,5-14-1 15,0-10-2-15,11-8 4 16,13-5 1-16,7-6-1 16,18-4 3-16,9-2-3 15,8 0 3-15,4-4-3 0,-7-3-5 16,-8 2-21-1,-12 2-14-15,-7 2-27 0,-8 1-51 16,-5-2-46-16,-9-4-214 16</inkml:trace>
  <inkml:trace contextRef="#ctx0" brushRef="#br0" timeOffset="103644.21">7005 11319 475 0,'0'0'162'0,"0"0"-162"16,0 0-14-16,0 0-20 16,0 0 34-16,0 0 8 15,71-21 11-15,-50 10 21 0,0-4-14 16,1-2 9-16,-8 1 19 16,-5-1-15-16,-6 2-15 15,-3 0-10-15,-12 0-1 16,-18 6-13-16,-7 6-5 15,-2 3 2-15,-2 14-10 16,11 18-3-16,10 10-12 16,8 13-7-16,12 5-10 15,10-1-9-15,26-6 30 16,19-16-28-16,20-20 8 16,16-17 23-16,9-4 21 15,0-32 19-15,-5-13 10 16,-7-7 13-16,-8-5-8 0,-12 5-6 15,-23 10 0-15,-20 9 62 16,-19 4-7-16,-6 6-19 16,-6 5-32-16,-12 11-27 15,4 8-5-15,2 3-3 16,1 14-44-16,4 15 15 16,2 7 20-16,5 2-16 15,0-2 12-15,0-5-20 16,4-8 8-16,9-10 12 15,1-8 11-15,3-5 5 16,0-10 9-16,2-11 2 0,-5-4 5 16,-3-2 13-1,-6 1 23-15,-5 2-13 16,0 4-17-16,0 8-6 16,0 6-3-16,0 6-13 0,5 0-1 15,13 13-36-15,18 14 34 16,18 7-8-16,14 7-5 15,8-2-22-15,-4-10-21 16,-9-8-6-16,-10-16 21 16,-12-5-33-16,-11-12-81 15,-10-14-261-15</inkml:trace>
  <inkml:trace contextRef="#ctx0" brushRef="#br0" timeOffset="103961.28">8340 11047 586 0,'0'0'104'16,"0"0"-99"-16,0 0-5 16,0 0-1-16,80 75 1 15,-59-38 12-15,-3-3 0 16,-3-1 4-16,-5-7-6 16,-2-3 0-16,-5-6-1 15,0-6-1-15,-3-4-6 16,0-4 1-16,4-3 1 15,-4 0 14-15,0-2 58 16,0-20 18-16,0-5-93 16,0-6 0-16,0 0-2 0,9 1-1 15,9 5-5 1,8 5 3-16,6 8-12 0,5 6-22 16,7 8-9-16,2 0-53 15,-5 7-61-15,-3 3-122 16</inkml:trace>
  <inkml:trace contextRef="#ctx0" brushRef="#br0" timeOffset="104481.47">8909 11122 245 0,'0'0'527'0,"0"0"-477"0,0 0-50 15,0 0-12-15,0 0 8 16,0 0 1-16,13 60 3 16,-13-30 3-16,0-2-3 15,0-6 2-15,0-7-2 16,0-7 5-16,0-4-1 16,0-4-1-16,0 0 6 15,10-3 9-15,6-15 5 16,8-4-23-16,0-1-13 15,0 4-17-15,-6 7-10 16,0 5 31-16,-8 7 6 16,-1 0-7-16,-2 0-1 15,-1 12-3-15,-1 5 7 0,1 2 7 16,0 3 1 0,1-1-1-16,1-4 0 0,-2-6-1 15,4-8-2-15,8-3 3 16,4-7 1-16,7-17-1 15,-1-4 0-15,0-3-13 16,-5 4 12-16,-5 2 2 16,-6 8 7-16,-4 6-3 15,-3 6 18-15,-2 4 19 16,-1 1-33-16,1 0-9 16,3 11-18-16,3 9 12 15,1 3 3-15,-1 1 2 0,0-4-7 16,0-6-19-16,-3-2-22 15,-2-7-48-15,1-5-92 16</inkml:trace>
  <inkml:trace contextRef="#ctx0" brushRef="#br0" timeOffset="104632.91">9369 10830 865 0,'0'0'9'0,"0"0"-9"16,0 0-95-16,0 0 40 16,55 112-65-16,-53-60-52 15</inkml:trace>
  <inkml:trace contextRef="#ctx0" brushRef="#br0" timeOffset="105142.68">9576 11189 725 0,'0'0'95'16,"0"0"-60"-16,0 0-35 16,0 0-36-16,0 0 36 15,0 0 0-15,97 34 0 16,-56-27-5-16,5-2-11 16,3-5-17-16,-4 0 8 0,-6 0 18 15,-10-12 7 1,-5-1 4-16,-3-4-3 0,1 0-1 15,2 1-7-15,2 2 1 16,8 0-5-16,9 1 5 16,12 1-1-16,9 3 7 15,5 1 0-15,0 1 6 16,-8 2 5-16,-7 3-6 16,-14 2-5-16,-13 0-7 15,-11 0-67-15,-10 0-30 16,-6 0 36-16,0-8 58 15,-6-3-60-15,-16-2 24 16,-10-2 23-16,-4 0 23 16,2 0 31-16,7 5 73 15,11 2 118-15,9 8-74 0,0 0-148 16,1 28-10 0,-4 19 5-16,0 19 4 0,-1 18 0 15,1 10 0-15,4 6 1 16,4-3 1-16,2-5-1 15,8-14-9-15,13-10 3 16,-3-12-46-16,-5-16-25 16,-8-13-82-16,-5-16-194 15</inkml:trace>
  <inkml:trace contextRef="#ctx0" brushRef="#br0" timeOffset="105909.49">11699 11017 764 0,'0'0'53'16,"0"0"11"-16,0 0-56 15,0 0-8-15,0 0-39 16,0 0 34-16,-79 68 2 16,52-18 3-16,9 5-29 15,6 1 1-15,12-1-32 16,0-6 27-16,13-14-20 16,20-15 13-16,9-12 6 0,12-8 34 15,7-8 0 1,-1-18 5-16,-5-6-1 0,-16 3 51 15,-17-2 33-15,-13 6 3 16,-8 6-26-16,-1 5-38 16,0 6-16-16,0 8-10 15,0 0-1-15,-5 19-85 16,0 16 71-16,2 9-13 16,3 4-21-16,12-7-18 15,24-7 25-15,16-20-8 16,4-12 26-16,0-2 23 15,-5-22 7-15,-10-7 56 16,-8-7-3-16,-10-3 12 16,-7 0 5-16,-9 1-26 15,-3 4-20-15,-4 7 18 0,0 9-34 16,0 7-13-16,0 9-2 16,0 2-3-16,0 0-32 15,0 19-23-15,0 16 51 16,0 10 7-16,11 4-8 15,13-1-12-15,7-7 17 16,5-8-1-16,1-11-11 16,-1-6-24-16,0-7-3 15,-3-6-11-15,-3-3-93 16,-8-10-140-16</inkml:trace>
  <inkml:trace contextRef="#ctx0" brushRef="#br0" timeOffset="106442.31">12559 11194 718 0,'0'0'116'0,"0"0"-68"16,0 0-48-16,0 0-1 15,46 75-3-15,-24-26 4 16,0 1 1-16,3-8 0 16,-3-8 1-16,-5-11 1 15,-5-10 1-15,-7-7 1 16,-1-3-2-16,-4-3-1 15,0 0 2-15,0 0 13 16,3-9 10-16,3-15-26 16,9-7-1-16,10-13-35 15,6 2-5-15,6 0-36 16,1 5-6-16,-1 7 39 0,5 7-12 16,-3 6 24-16,-2 4 29 15,-5 7 2-15,-7 3 17 16,-4 3 26-16,-6 0-9 15,-2 0-16-15,-3 14-7 16,1 6 1-16,-1 10 1 16,1 6 4-16,-1 3-10 15,4 1 0-15,-1-2-4 16,5-8 4-16,0-10-4 16,4-7 1-16,-1-11 4 0,4-2 5 15,1-15 21 1,-1-20 0-16,2-10-21 0,-6-6-2 15,-9 0-6-15,-3 8 3 16,-6 7 0-16,-2 13 4 16,1 8-11-16,-2 8-2 15,0 7-11-15,3 0-24 16,0 10-111-16,3 15 82 16,0 11-42-16,4 2-57 15</inkml:trace>
  <inkml:trace contextRef="#ctx0" brushRef="#br0" timeOffset="106991.22">13621 11393 554 0,'0'0'104'0,"0"0"-80"0,0 0-12 16,0 0-9-16,0 0-3 16,83-78 4-16,-54 52-4 15,-2 0 7-15,-3-4 18 16,-11 6 34-16,-7-3-11 15,-6 7 1-15,0 4-13 16,-7 6-32-16,-5 8-4 16,-6 2-1-16,-9 6-11 15,-6 19-3-15,-6 11 12 16,4 6-14-16,5 4 0 16,8 4-3-16,14-3 12 15,8-6 0-15,1-10-1 0,22-9 9 16,7-10 0-16,8-10 2 15,6-2 3-15,5-5-5 16,5-16-31-16,1-11-42 16,0-4 8-16,-4-8 18 15,-11-1 31-15,-4 0 16 16,-9 2 14-16,-6 9 33 16,-6 2-10-16,-1 9 79 15,-4 7-86-15,-4 8 12 16,-2 8-33-16,-1 0-9 15,0 11-46-15,-3 12 28 16,0 9 13-16,0 4 2 16,-6 7 3-16,-4 2 2 0,1-3-2 15,2-4 0-15,2-8 2 16,0-9-2-16,1-5 1 16,2-7 1-16,-1-2-1 15,2-5-1-15,-5 0-6 16,-8-1-21-16,-5-1-12 15,-10 1-94-15,0 1-86 16</inkml:trace>
  <inkml:trace contextRef="#ctx0" brushRef="#br0" timeOffset="107124.17">14105 11500 702 0,'0'0'25'15,"0"0"10"-15,0 0-35 16,0 0-76-16,0 0-173 16</inkml:trace>
  <inkml:trace contextRef="#ctx0" brushRef="#br0" timeOffset="107535.14">14610 11469 496 0,'0'0'117'0,"0"0"-33"15,0 0-69-15,0 0-15 16,0 0 0-16,0 0 2 16,63-9-2-16,-28 9-5 15,9 0-58-15,7 0-81 16,1 0-297-16</inkml:trace>
  <inkml:trace contextRef="#ctx0" brushRef="#br0" timeOffset="107693.7">15076 11410 748 0,'0'0'118'0,"0"0"-44"16,0 0-31-16,0 0-43 0,0 0-3 16,0 0-61-16,74-34-65 15,-31 41-120-15</inkml:trace>
  <inkml:trace contextRef="#ctx0" brushRef="#br0" timeOffset="107858.48">15623 11425 730 0,'0'0'108'15,"0"0"-48"-15,0 0-38 16,0 0-22-16,0 0-52 0,0 0-127 15,21-12 10-15,-21 17-166 16</inkml:trace>
  <inkml:trace contextRef="#ctx0" brushRef="#br0" timeOffset="153713.05">12235 12963 162 0,'0'0'96'0,"0"0"8"15,0 0-14 1,0 0-18-16,0 0-28 0,0 0 13 16,0 0-19-16,2-21-24 15,-2 16-12-15,0-2 1 16,0 2 33-16,0-2-28 16,0 2 2-16,0 0-2 15,0 2 10-15,0 1-15 16,0-1 9-16,0 0-1 15,0-3 2-15,0 1-4 16,0-2-3-16,0-3-5 16,0 2 3-16,0-3 0 0,0 5 0 15,0-1 4-15,0 0 2 16,0 4-3-16,0 1 5 16,0 2-8-16,0 0-4 15,0 0-9-15,0 3-12 16,0 19 17-16,0 7 4 15,3 9-1-15,0 1 1 16,-1 0-1-16,1-5 1 16,0-8-1-16,1-6-2 15,1-6 1-15,-1-8-1 16,8-5 3-16,11-1 3 16,15-12 7-16,16-15-5 15,7-10-1-15,6-5-3 16,-3-2 3-16,0 4-1 15,-7 8-3-15,-10 5 1 0,-11 10-1 16,-14 4 0-16,-9 8 0 16,-9 2 0-16,-2 3 3 15,-2 0-3-15,0 0-5 16,0 0-2-16,0 0-15 16,0 2-28-16,-11 15-6 15,-11 5 11-15,-8 2-103 16,-3-11-146-16</inkml:trace>
  <inkml:trace contextRef="#ctx0" brushRef="#br0" timeOffset="153865.18">12700 12944 397 0,'0'0'82'0,"0"0"-69"15,0 0-13-15,0 0-130 16,0 0-118-16</inkml:trace>
  <inkml:trace contextRef="#ctx0" brushRef="#br0" timeOffset="159272.62">15222 12659 173 0,'0'0'71'0,"0"0"-14"15,0 0 5-15,0 0-17 16,0 0-11-16,0 0 2 15,0 0 2-15,-8 0 2 0,7 0 10 16,1 0 8-16,-3 0-12 16,0-3-6-16,2 1-3 15,-1 2-15-15,2-3-7 16,0 3-6-16,0-2 1 16,0-4 3-16,12-5-7 15,18-9-6-15,10-6 3 16,9-6 0-16,2 1-2 15,-6 5 1-15,-8 6 1 16,-12 5-2-16,-10 8-1 0,-8 3 0 16,-5 4-3-1,-2 0-19-15,0 0-68 0,0 11 60 16,-12 11 23-16,-9 3 7 16,-9 4 2-16,4 4-1 15,2 0-1-15,6-3 0 16,7 0-2-16,7-2 0 15,2-2-3-15,2-3-3 16,0-2 1-16,0 0-1 16,8 0 6-16,1 2 0 15,1 0 4-15,-5 1-2 16,1-1 2-16,-5-2-2 16,-1 0 1-16,0-4 3 15,0-2-3-15,-12-3 3 16,-2-5 1-16,-2 0 1 15,-3-2 0-15,0-3-3 0,-1 0-2 16,2-2-1-16,5 0-29 16,3 0-50-16,10-13-75 15,0-7-246-15</inkml:trace>
  <inkml:trace contextRef="#ctx0" brushRef="#br0" timeOffset="159605.98">15601 12769 592 0,'0'0'116'0,"0"0"-35"15,0 0-81-15,0 0-4 16,0 0-8-16,0 0 8 16,0 55 4-16,7-29-2 15,6-1 2-15,5-9 0 16,2-4 2-16,5-10-2 15,3-2 9-15,5 0-2 16,3-17 3-16,1-9-4 16,-7-3 1-16,-10-3 1 15,-10 2 10-15,-10-2 18 16,-6 2-7-16,-24 1-26 16,-7 5-3-16,-3 8-4 15,7 10-10-15,9 6-24 16,16 5-56-16,8 16-62 0,8 4 42 15,25-8-157-15</inkml:trace>
  <inkml:trace contextRef="#ctx0" brushRef="#br0" timeOffset="161005.39">16528 12337 749 0,'0'0'95'0,"0"0"-24"0,0 0-71 16,0 0-8-1,0 0 4-15,0 0 2 0,30 104-1 16,-16-51 2-16,-2 0-5 16,-2-7-16-16,1-7-4 15,-1-12 2-15,-1-6-9 16,0-9 14-16,-3-7-3 15,-5-2-8-15,-1-3 30 16,0 0 3-16,-10-8 79 16,-25-10-77-16,-11 0 4 15,-6 2 17-15,13 6-3 16,14 10 19-16,12 2-41 16,10 25-1-16,3 11-5 15,0 8 4-15,8 1-5 16,17-3-16-16,6-4-3 15,7-11-21-15,7-12-1 16,12-15 22-16,9-2-11 0,9-26-12 16,-1-9-21-16,-4-5 67 15,-18 3 2-15,-21 5 49 16,-16 2 46-16,-15 4 4 16,-1 1-51-16,-16 5-34 15,2 8 1-15,5 7 4 16,7 5-19-16,3 0-4 15,0 23-22-15,0 10 26 16,0 3-2-16,0 1 0 16,6-4-4-16,4-8-16 0,-1-8 5 15,0-10 1 1,5-7 9-16,-1 0 7 0,5-10 7 16,0-9-4-16,-3-3-3 15,-9 0 1-15,-6 5 12 16,0 1 6-16,-9 3-1 15,-4 5-9-15,4 4-4 16,6 4-5-16,3 0-7 16,0 15-17-16,5 8 21 15,13 4 1-15,4-1 0 16,8-4-4-16,4-11-5 16,1-8 11-16,-4-3 0 15,-4-7 5-15,-6-11-2 0,-1-4 8 16,-7 0 10-1,-3 1-2-15,-7 2-7 0,-3 6-6 16,0 6-6-16,0 0 0 16,0 7 0-16,2 0-8 15,6 4-68-15,9 13 46 16,13 5 22-16,10-1-17 16,7-1 6-16,-1-9-1 15,-7-8-15-15,-8-3 35 16,-9-3 0-16,-5-14 9 15,-8-6 51-15,-6 1-2 16,-3-2-7-16,0 0-6 0,-9 2-10 16,-5 3-16-1,2 7-12-15,4 5-3 0,7 7-4 16,-1 4-7-16,-1 28-12 16,-2 18 15-16,2 18 0 15,3 15 3-15,0 8 1 16,0 1 3-16,0-5-1 15,0-7 0-15,0-14-1 16,-4-13-1-16,-5-14 0 16,0-14-1-16,3-14 1 15,3-9 1-15,0-2 3 16,-3-11 28-16,-4-19-14 16,-1-10-16-16,2-7-1 15,3-1-1-15,6 7-1 0,0 7 0 16,0 2-12-16,19 3-10 15,11 0-9 1,11-2 2-16,14-4 5 0,11-5 0 16,6-4 12-16,2-4 13 15,-5-1 0-15,-10 3 4 16,-13 3 5-16,-12 8 15 16,-8 7-7-16,-12 6 2 15,-8 8-8-15,-2 6-4 16,-4 4-3-16,0 4-4 15,0 0-2-15,0 0-5 16,0 5-3-16,0 14 5 16,-4 8 2-16,-2 4 0 15,-1 0 3-15,0-3 1 16,1-5 2-16,0-7-1 0,-2-5 2 16,4-6-2-16,1-2 5 15,-2-2-5-15,-2 4 3 16,-8-1-1-16,-8 6-4 15,-5 1 0-15,-7 3-51 16,5 0-83-16,7-4-182 16</inkml:trace>
  <inkml:trace contextRef="#ctx0" brushRef="#br0" timeOffset="161161.14">18101 12928 673 0,'0'0'148'0,"0"0"-68"0,0 0-32 16,0 0-14-16,0 0-31 16,0 0-3-16,-7-15-34 15,-18 29-59-15,-8 3-62 16,0-7-165-16</inkml:trace>
  <inkml:trace contextRef="#ctx0" brushRef="#br0" timeOffset="162412.43">17876 12893 0 0,'0'0'93'0,"0"0"-87"16,0 0 37-16,0 0 2 15,0 0 34-15,0 0 38 0,32 18-22 16,-20-24-32-16,-2-8 4 16,0 1-3-16,0-1-13 15,2-5-32-15,4-2-15 16,5-4-4-16,9-2-2 15,6-2-3-15,3-5-8 16,-2 2 4-16,-1-3 4 16,-6 2 3-16,-8 3 2 15,-8 5 2-15,-7 7 12 16,-5 7 9-16,-2 4-9 16,0 5-14-16,0 2-6 15,0 0-45-15,-9 13 15 0,-10 11 32 16,-4 7 1-16,-1 5 2 15,0 3-1-15,2 0 2 16,4-1 3-16,6-2-3 16,7-3 1-16,5-4-1 15,0-4-1-15,0-5 1 16,1-2 1-16,3-2 0 16,0-7 1-16,-4 0 1 15,0-3-2-15,0-4 8 16,0 4 5-16,-15 2 22 15,-6 0-1-15,-7 0-27 16,3 3 0-16,-1 1-6 16,1-1 0-16,4 2-2 15,3 0-29-15,6 1-49 16,6-4-49-16,6-6-181 0</inkml:trace>
  <inkml:trace contextRef="#ctx0" brushRef="#br0" timeOffset="162570.89">18047 13057 407 0,'0'0'91'0,"0"0"45"15,0 0-30-15,0 0-34 16,0 0-27-16,0 0-34 16,0-2-11-16,-6 10-123 15,-2 8 13-15,-2-5-98 16</inkml:trace>
  <inkml:trace contextRef="#ctx0" brushRef="#br0" timeOffset="167915.84">12160 13868 55 0,'0'0'200'0,"0"0"-80"16,0 0-22-16,0 0-13 15,0 0-21-15,0 0-24 16,0 0 5-16,-2-68-34 16,2 61 23-16,0 5-13 0,0-1-5 15,0 3 3 1,0 0-11-16,0 0-8 0,0 0-6 16,0 3-13-16,2 14 14 15,4 8 2-15,0 0 3 16,2 3-2-16,0 0 2 15,1-1 2-15,1-7-1 16,1-3-1-16,1-4 2 16,4-7-2-16,8-6 3 15,12-8 8-15,13-23 1 16,11-13-3-16,7-11-5 16,-6-1-3-16,-9 1-1 0,-7 11 2 15,-17 7 1 1,-10 11-3-16,-6 9 4 0,-10 5-2 15,-2 7 4-15,0 2-6 16,0 3-3-16,0 0-7 16,-4 0-63-16,-13 20-78 15,-5 6 12-15,0-1-80 16</inkml:trace>
  <inkml:trace contextRef="#ctx0" brushRef="#br0" timeOffset="168053.33">12608 13748 559 0,'0'0'54'0,"0"0"28"16,0 0-15-1,0 0-24-15,0 0-28 0,0 0-15 16,0 0-160-16,-14 31 28 16,14-5-167-16</inkml:trace>
  <inkml:trace contextRef="#ctx0" brushRef="#br0" timeOffset="169213.35">15141 13707 597 0,'0'0'61'0,"0"0"22"16,0 0-44-16,0 0-11 15,0 0-18-15,27-78-4 16,6 63-6-16,4 1 3 16,3 1-3-16,-8 5 3 15,-2 4-3-15,-12 2 0 0,-7 2 0 16,-5 0-6-16,-6 0-8 15,0 9-27-15,0 4 9 16,-15 4 22-16,-7 4 8 16,-6 1 2-16,4-1 1 15,3 2 0-15,8-1-1 16,4 4-5-16,4 6 0 16,5 1 2-16,0 5-1 15,0 1 4-15,5 1 4 16,4-4-1-16,-2-1 1 15,-1-7-4-15,-4-6 2 16,-2-6 0-16,0-6 2 16,-12 1 1-16,-13-5 8 15,-1-3-3-15,-4-3 1 0,6 0-7 16,6 0 1-16,9-5 1 16,9-2-6-16,9-4-28 15,30-3-219-15,16-5-57 16</inkml:trace>
  <inkml:trace contextRef="#ctx0" brushRef="#br0" timeOffset="169514.71">15587 13864 446 0,'0'0'135'0,"0"0"-30"16,0 0-30-16,0 0-15 16,0 0-19-16,0 0-21 0,-49-56-20 15,48 73-13 1,1 10 13-16,0 6-7 0,8 4 6 15,15-4 1-15,7-7-2 16,10-12-2-16,6-12 1 16,11-2 3-16,4-20 2 15,-4-10 0-15,-11-5 1 16,-12-2-1-16,-17 1 3 16,-16 0 4-16,-1-1 17 15,-36 4-12-15,-16 4-12 16,-7 4-2-16,2 13-2 15,16 12-11-15,19 0-19 16,18 20-65-16,4 9-53 16,22 7 27-16,17-2-21 15</inkml:trace>
  <inkml:trace contextRef="#ctx0" brushRef="#br0" timeOffset="169878.84">16321 13825 567 0,'0'0'308'15,"0"0"-243"-15,0 0-65 16,0 0 0-16,0 0-12 16,0 0 12-16,-34 53-2 15,15-27 2-15,2-5-14 0,-2-5 4 16,1-7 6-16,-2-4 0 15,1-5-4-15,1 0 1 16,3-12 0-16,8-12-2 16,7-4 1-16,0 0-5 15,8 4 13-15,10 7 1 16,1 10 6-16,3 7-7 16,2 0-4-16,2 12 0 15,3 13-1-15,-1 8-1 16,-1 7-5-16,-1 3-40 15,0 0-16-15,4-4-31 16,7-13-17-16,3-13-149 16</inkml:trace>
  <inkml:trace contextRef="#ctx0" brushRef="#br0" timeOffset="170212.15">16752 13706 874 0,'0'0'54'0,"0"0"-54"16,0 0-6-16,0 0-4 15,-9 76 9-15,2-31 1 16,1 2 1-16,4-7 0 16,2-7-1-16,0-10-1 0,5-11-3 15,11-10-2 1,10-2 6-16,5-13 5 0,6-14 3 15,-4-5-7-15,-11-2 3 16,-14 0 1-16,-8 0 13 16,-11 0 3-16,-23 4-10 15,-8 7-5-15,2 9-6 16,13 11-4-16,11 3-1 16,16 20-60-16,0 18-6 15,9 6-13-15,24 0-93 16,13-11-228-16</inkml:trace>
  <inkml:trace contextRef="#ctx0" brushRef="#br0" timeOffset="170371.21">17217 13866 747 0,'0'0'100'16,"0"0"-100"-16,0 0-4 15,0 0-144-15,0 0 106 16,0 0-111-16,107 23-110 16</inkml:trace>
  <inkml:trace contextRef="#ctx0" brushRef="#br0" timeOffset="171010.95">17532 13626 711 0,'0'0'129'0,"0"0"-51"16,0 0-30-16,0 0-34 16,0 0-14-16,0 0-24 15,-37-44-70-15,31 83 86 16,2 12 6-16,-1 6-11 16,3-4-8-16,2-6 0 15,0-7 16-15,0-5 1 16,0-8 4-16,0-3-1 15,0-4 2-15,0-6 0 16,0-2 5-16,-13-2 11 16,-5-2 6-16,-1-1-7 0,-1-3-7 15,6-1-6 1,6-3-1-16,4 0 3 0,2 0 8 16,2-10 12-16,0-9-24 15,0-8-1-15,12-3-12 16,12-3-19-16,4 2-15 15,4-2-16-15,-1 0 31 16,-1 1-6-16,-2 2 22 16,-4 5 15-16,-7 2 4 15,-4 5-2-15,-6 5 21 16,-4 8-5-16,0 4-10 16,-1 1-8-16,-1 1-5 0,3 18-30 15,-3 12 32-15,-1 7 3 16,0 3 0-16,0 5 0 15,0 0 0-15,0-4 0 16,7-9-16-16,13-13-27 16,8-18 29-16,5-2 14 15,-1-14 27-15,-4-13 19 16,-6-7 3-16,-2-5-9 16,-10-4 4-16,-6-4 0 15,-4-3-18-15,-12-1-9 16,-18 5-13-16,-4 11 2 15,0 14-6-15,8 18-12 16,13 4-49-16,13 34-108 0,0 12 69 16,15 4-94-1</inkml:trace>
  <inkml:trace contextRef="#ctx0" brushRef="#br0" timeOffset="171217.6">18108 13789 452 0,'0'0'345'15,"0"0"-318"-15,0 0-27 16,0 0-18-16,0 0-35 0,0 0 39 16,48-23 14-1,-5 25 6-15,12 2-6 0,5 3-39 16,-2-6-115-16,-9 1-197 15</inkml:trace>
  <inkml:trace contextRef="#ctx0" brushRef="#br0" timeOffset="171389.55">18016 13891 805 0,'0'0'0'15,"0"0"-2"-15,0 0 2 16,100 20 0-16,-39-17 0 16,14 2-19-16,11-5-106 0,2 0-175 15</inkml:trace>
  <inkml:trace contextRef="#ctx0" brushRef="#br0" timeOffset="172028.2">19085 13638 650 0,'0'0'115'0,"0"0"-21"16,0 0-57-16,0 0-37 16,0 0-10-16,0 0 5 15,30 21 2-15,-14 9-5 16,-5 2-2-16,-4-3-4 15,-4 0-1-15,-3 0-5 16,0-4-6-16,0-4-17 16,0-4-14-16,-4-5 21 15,1-7-11-15,1-2 14 0,2-3 33 16,0 0 4 0,0 0 122-16,0 0-23 0,2-8-66 15,11 3-14-15,1 1-17 16,2 4-6-16,1 0-3 15,2 0 1-15,-6 0 1 16,0 0 1-16,-7 0 1 16,-2 0 0-16,-4 0 4 15,0 0 25-15,0 0 17 16,0-2-14-16,0-2-18 0,-4-1-15 16,0-2 0-1,1 3 0-15,-1 3 0 0,4 0-1 16,0 1-6-16,0 0-16 15,0 0 0-15,0 0-4 16,0 0-9-16,4 0 2 16,2 2-30-16,-1 7-67 15,-5-2-76-15,0-4-234 16</inkml:trace>
  <inkml:trace contextRef="#ctx0" brushRef="#br0" timeOffset="172526.83">19098 13721 489 0,'0'0'79'16,"0"0"37"-16,0 0-15 15,0 0-40-15,-17-80-18 16,15 76-20-16,1 2-5 15,1 2-15-15,0 0-3 16,4 11-25-16,14 10 10 16,3 3 14-16,3 3-1 15,-4 1 1-15,-3-2-4 16,-4 2 1-16,-7 4 1 16,-4-1-3-16,-2 0 5 15,-6-1-6-15,-16-6 6 16,-4-1 1-16,5-7 2 0,0-8 0 15,5-2 0-15,3-6-1 16,-4 0 14-16,5 0 6 16,0 0-4-16,5 0-3 15,4 0-8-15,3-4-6 16,0-2-1-16,3-1-16 16,15 0-9-16,2 2 1 15,3 5 23-15,1 0-4 16,-4 3 5-16,1 9-2 15,-2 9 2-15,4 3-2 16,3 6 3-16,6-1-2 16,7-2-56-16,6-5-46 15,-2-6 0-15,-4-12-109 0</inkml:trace>
  <inkml:trace contextRef="#ctx0" brushRef="#br0" timeOffset="172893.24">19539 13663 801 0,'0'0'76'16,"0"0"25"-16,-16-76-58 15,16 76-43-15,0 3-9 16,0 27-28-16,0 12 34 16,4 12 3-16,11 6 0 15,2-3-2-15,6-4 2 0,-1-9-18 16,5-12-18-1,1-13 11-15,5-13 12 0,0-6 10 16,1-6 2-16,-1-17 1 16,-6-8-1-16,-8-2 1 15,-13-5 8-15,-6 2 12 16,0 1 4-16,-9 7 1 16,0 12 4-16,4 10-10 15,5 6-19-15,0 11-35 16,0 22-1-16,5 10 35 15,10 15 1-15,11 6 0 16,5 0-15-16,6-5-22 16,5-9-77-16,0-18-78 0,0-18-170 15</inkml:trace>
  <inkml:trace contextRef="#ctx0" brushRef="#br0" timeOffset="174241.24">20408 13531 951 0,'0'0'23'0,"0"0"-23"16,0 0-7-16,0 0-8 16,63 78 12-16,-48-22 0 0,-1 8-4 15,2-2-10 1,-1-2-6-16,-1-7-17 0,0-14-24 15,-7-12 0-15,-2-13 22 16,-2-7 25-16,-3-7 17 16,0 0 2-16,-5-11 51 15,-20-14-50-15,-9-1-3 16,-2-3 0-16,6 9 45 16,11 9 39-16,10 10-17 15,3 1-67-15,4 15-40 16,0 16 31-16,2 8-3 15,0 2-8-15,20-3-29 16,14-8-14-16,14-9-19 16,12-13 37-16,11-8 33 15,4-4-10-15,-3-21 8 0,-10-7 14 16,-11-7 2-16,-15 1 0 16,-19 4 9-16,-17 3-1 15,-3 4-8-15,-28 3-2 16,-3 6 0-16,10 7 15 15,9 8 109-15,8 3-65 16,-2 12-59-16,-5 18-4 16,4 8 0-16,2 4 2 15,8-1 2-15,0-8-4 16,17-11-4-16,17-12 7 16,10-10 1-16,5 0 2 15,0-19 5-15,-9-8-4 0,-10-2 6 16,-14 0 12-16,-13 0 10 15,-3 5-8-15,-13 3-14 16,-5 5-9-16,0 7 1 16,9 9 3-16,3 0-4 15,3 11-15-15,0 14 10 16,3 5 0-16,0 3 0 16,17-4 2-16,14-7 1 15,9-8 1-15,8-8 1 16,-1-6 3-16,0 0-2 15,-10-16 1-15,-10 0 2 16,-9-4-1-16,-15 1 12 16,-3 4 2-16,0 1-10 0,0 6 4 15,-3 5-11 1,-2 3-6-16,3 5-43 0,1 15 9 16,1 7 17-16,0 4-37 15,0 1-21-15,22-6-32 16,13-13-10-16,17-9-125 15,2-4 206-15,-6-10 42 16,-17-13 60-16,-13-7 120 16,-12-4-24-16,-6-2-21 15,0 0-46-15,0 7 17 16,-9 7-34-16,4 12-23 16,-1 10-49-16,-2 8-6 15,-9 26-30-15,-13 21 32 16,-13 15 4-16,-2 10 0 0,-1 2 0 15,11-3 0-15,6-5 2 16,9-9-2-16,4-12 1 16,4-13-1-16,5-14 1 15,1-16-1-15,4-6 0 16,2-4 2-16,0-2 10 16,0-21 17-16,0-15-29 15,0-12 0-15,8-4-2 16,4 1-5-16,9 7 3 15,4 3 4-15,5 6-6 16,12 4-13-16,6-2-4 0,7 2-11 16,3-3 17-1,-2 0 6-15,-4 1 11 0,-2 1 1 16,-5 5 6-16,-5 3 5 16,-7 9-6-16,-8 7-6 15,-9 5 0-15,-7 5-8 16,-4 0-14-16,-4 12-47 15,1 6 20-15,-2 5 34 16,0 2 14-16,0 2 1 16,-8-1 4-16,-2 1 10 15,1 2 8-15,2 2-1 16,0 5-9-16,4-3 0 0,0 0-10 16,-1-7 5-1,3 1-6-15,-4-7 0 0,1 0-1 16,-5-2-46-16,-3-2-52 15,-5-6-25-15,-5-5-69 16</inkml:trace>
  <inkml:trace contextRef="#ctx0" brushRef="#br0" timeOffset="174607.26">19756 14506 572 0,'0'0'88'16,"0"0"-22"-16,0 0-60 15,0 0-6-15,0 0-5 16,0 0-7-16,9-11 5 15,42 11 7-15,28 0 11 16,27 0 14-16,22-2-5 16,14-8-1-16,10-1-14 15,3 0 4-15,-9 1-9 16,-17 3 0-16,-27 0 0 16,-31 6 0-16,-31-1 3 0,-21 2-6 15,-17 0-15-15,-4 0-36 16,-40 0-2-16,-33 0-48 15,-35 3-22-15,-31-3-294 16</inkml:trace>
  <inkml:trace contextRef="#ctx0" brushRef="#br0" timeOffset="174825.19">19562 14575 191 0,'0'0'94'0,"0"0"36"15,90 32-47-15,-23-23-18 16,24 3-15-16,19-6-7 16,22 0 4-16,17-6 22 15,9 0-33-15,6-10-22 0,-11-7-10 16,-14-1 0-16,-22 2-4 16,-25 4-1-16,-29 0-37 15,-27 2-94-15,-23-2-82 16</inkml:trace>
  <inkml:trace contextRef="#ctx0" brushRef="#br0" timeOffset="174975.57">20891 14500 577 0,'0'0'61'0,"0"0"-21"15,0 0-40-15,0 0-39 0,0 0 20 16,0 0-45-16,0 0-91 15,-31 32-178-15</inkml:trace>
  <inkml:trace contextRef="#ctx0" brushRef="#br0" timeOffset="189945.4">4958 12564 436 0,'0'0'65'16,"0"0"-30"-16,0 0 24 0,0 0-45 15,0 0-8-15,0 0-6 16,0 0 1-16,2 0 1 16,1 12 11-16,0 8-2 15,0 4 4-15,0 2-2 16,-2 10-5-16,-1 3-2 16,0 8-3-16,0 4 0 15,0 2-1-15,0 2 0 16,9-4-1-16,3-9 1 15,7-7 0-15,4-12-2 16,7-11-14-16,10-12 6 0,4 0 8 16,6-22 1-1,-5-15 8-15,-9-8 10 0,-11-7 48 16,-10-2 20-16,-9 4-35 16,-6 4-4-16,0 13-26 15,0 11-14-15,0 9-5 16,-2 11-3-16,1 2 0 15,1 0-8-15,0 18-47 16,0 15 31-16,0 10 23 16,4 7-2-16,8 2 3 15,-1-4-8-15,5-9-18 16,2-10-7-16,0-12-29 0,10-9 10 16,8-8-13-1,4-20-63-15,4-22-177 0</inkml:trace>
  <inkml:trace contextRef="#ctx0" brushRef="#br0" timeOffset="190393.22">5661 12696 529 0,'0'0'113'16,"0"0"61"-16,0 0-129 15,0 0-45-15,0 0-16 16,0 0 10-16,43 40 5 16,-31-4 0-16,-3-3 1 15,0-1 0-15,0-7 0 16,0-7 0-16,-2-7-9 15,-1-8-1-15,2-3 10 16,1-3 6-16,1-16 5 16,0-6-7-16,-2 2-3 0,-5 4 3 15,3 8-1-15,-3 4-3 16,2 6-3-16,3 1-1 16,4 0-3-16,3 0-1 15,8 13 2-15,2 1-3 16,3 1 7-16,-2-1 2 15,-1-2-11-15,-5-8-14 16,0-4 11-16,-2 0 14 16,-1-11 4-16,-3-8-4 15,-6-2 1-15,-4 4-1 16,-4 2 16-16,0 6 11 16,0 6-7-16,0 3-20 0,4 0-6 15,10 12-21 1,1 7 25-16,6 6 0 0,6 3 1 15,1-3-14-15,5-4-2 16,0-9-45-16,4-12-17 16,-1 0-24-16,0-31-153 15</inkml:trace>
  <inkml:trace contextRef="#ctx0" brushRef="#br0" timeOffset="190522.91">6284 12364 786 0,'0'0'27'16,"0"0"-27"0,0 0-133-16,0 0 80 15,0 0-42-15,84 96-62 0</inkml:trace>
  <inkml:trace contextRef="#ctx0" brushRef="#br0" timeOffset="190775.52">6623 12339 830 0,'0'0'87'0,"0"0"2"16,0 0-89-16,0 0-2 16,0 0-25-16,-3 91 27 15,9-13-2-15,-2 10 2 0,-1 3-3 16,3-6-20-1,1-15-24-15,4-14-11 0,-5-15-25 16,-3-17-6-16,-1-14-16 16,-2-10-55-16,0-19-230 15</inkml:trace>
  <inkml:trace contextRef="#ctx0" brushRef="#br0" timeOffset="191125.4">6553 12733 765 0,'0'0'20'0,"0"0"5"15,0 0-5-15,0 0-11 16,0 0-1-16,0 0 0 16,60-79 5-16,-29 62-4 0,3 2-9 15,8 0 0 1,-2 1-8-16,-1 1-44 0,-2-3-42 16,-7 2 0-16,-6 1 9 15,-8 1 40-15,-5 2 38 16,-8 3 7-16,-3 0 48 15,0 1 28-15,0 0-50 16,0-1 41-16,0 6-11 16,0 1 1-16,0 0-57 15,0 25-6-15,0 16-2 16,1 16 8-16,8 7 0 16,-3-3 2-16,2-6-1 0,-5-12 0 15,1-11 1 1,-4-8-2-16,0-4 2 0,0-3 1 15,-24 0-3-15,-14 0-23 16,-22 0-49-16,-15-10-132 16</inkml:trace>
  <inkml:trace contextRef="#ctx0" brushRef="#br0" timeOffset="191524.86">5154 13346 509 0,'0'0'50'0,"0"0"65"16,0 0-58-16,0 0-57 15,0 0-2-15,0 0 2 16,66-3 17-16,2 3 2 16,14-10 0-16,20-1 8 15,23-3-11-15,15-1-4 16,12-1-5-16,0 0-2 16,-4 1-2-16,-5 1 0 0,-15 0 0 15,-13 1-3-15,-15-1 0 16,-24 2-1-16,-21-2 2 15,-22 4 0-15,-19 3 0 16,-13 4 0-16,-1 3-1 16,-27 0-38-16,-16 0-172 15,-9 0-199-15</inkml:trace>
  <inkml:trace contextRef="#ctx0" brushRef="#br0" timeOffset="192561.02">6089 13796 463 0,'0'0'97'16,"0"0"47"-16,15-78-31 16,-14 66-49-16,-1 5-29 15,0 4 1-15,0 3-22 16,0 0-14-16,0 0-6 15,-16 17-3-15,-12 14 7 16,-11 13 2-16,-7 9-1 16,-1 3 1-16,3 2 0 15,9-4-19-15,8-12-24 16,11-7-8-16,7-14-29 16,6-10-32-16,3-11-25 0,8-13-58 15</inkml:trace>
  <inkml:trace contextRef="#ctx0" brushRef="#br0" timeOffset="192739.42">5910 13754 701 0,'0'0'123'15,"0"0"-40"-15,0 0-79 16,0 0-4-16,0 0-11 16,0 0 9-16,61 83 0 15,-31-37 2-15,10 9 0 16,3-1 0-16,1 1-13 15,-3-2-75-15,-6-16-91 16,-12-15-176-16</inkml:trace>
  <inkml:trace contextRef="#ctx0" brushRef="#br0" timeOffset="194088.3">8818 12447 518 0,'0'0'65'0,"0"0"39"15,0 0-52-15,0 0-7 16,0 0-45-16,0 0 4 16,32-30-3-16,27 39 16 15,16-2-5-15,12 1-5 16,5-3-7-16,1-4 0 16,-1-1-3-16,-4 0-32 0,-14 0-51 15,-16-6-71 1,-26-2-154-16</inkml:trace>
  <inkml:trace contextRef="#ctx0" brushRef="#br0" timeOffset="194252.07">9405 12492 410 0,'0'0'93'0,"0"0"-89"16,0 0 33-16,-18 104 4 16,18-60-9-16,0 6-7 15,0 6-14-15,7 1-5 16,5-1 0-16,9-7-6 15,9-15-55-15,12-13-28 16,7-20-29-16,3-2-71 16,-1-26-24-16</inkml:trace>
  <inkml:trace contextRef="#ctx0" brushRef="#br0" timeOffset="194400.89">9761 12790 263 0,'0'0'197'0,"0"0"-2"16,0 0-32-16,0 0-64 15,0 0-48-15,0 0-51 16,0-61-9-16,6 81-19 15,10 8 27-15,3 4-3 16,0 1-6-16,2-1-17 16,1-9-19-16,5-9-24 15,3-12-37-15,0-5-60 16</inkml:trace>
  <inkml:trace contextRef="#ctx0" brushRef="#br0" timeOffset="194558.07">9899 12351 902 0,'0'0'7'15,"0"0"-7"-15,0 0-9 16,0 0-128-16,0 0 41 16,52 79-63-16,-41-39-123 15</inkml:trace>
  <inkml:trace contextRef="#ctx0" brushRef="#br0" timeOffset="195186.9">10097 12719 722 0,'0'0'139'16,"0"0"-111"-16,0 0-28 16,0 0-3-16,0 0 1 15,56 81 2-15,-33-57 0 16,-1-4 0-16,2-9-4 15,-3-8-12-15,-4-3 16 16,2-6-10-16,0-16 0 16,-4-3-20-16,-3-1 4 15,-6 5 17-15,-3 6 9 16,-3 4 6-16,0 8 6 16,0 3-12-16,1 0-20 0,2 6-41 15,0 8 60 1,4 3 0-16,0-4-1 0,3-2 1 15,7-5 2-15,5-6-1 16,3 0 7-16,5-7 4 16,-1-10-3-16,-3-4-5 15,2-4-3-15,-2 1-5 16,-3 2 2-16,2 4 3 16,-4 2 6-16,-1 4 13 15,3 4 4-15,5 4-13 16,10 3-9-16,8 0-1 15,7 1 0-15,5-3 0 0,2-4 2 16,1 0-1-16,-7-5 0 16,-5-5 0-1,-12-1 2-15,-11-5-1 0,-10-1-1 16,-13 0 5-16,-3 0 16 16,-1 2 17-16,-23 5-11 15,-6 9-26-15,-1 8-2 16,-2 9-3-16,5 26-12 15,4 12 13-15,7 12-3 16,9 6 3-16,8 0 0 16,17-6 1-16,31-9-6 15,18-11-2-15,14-10 6 16,5-9-11-16,-1-13-48 16,-12-7-110-16,-10-5-347 15</inkml:trace>
  <inkml:trace contextRef="#ctx0" brushRef="#br0" timeOffset="197535.11">9651 13505 9 0,'0'0'166'0,"0"0"-75"15,0 0-10-15,0 0 18 16,0 0-1-16,0 0 4 16,-53-46-15-16,53 43-14 15,0 0-44-15,0 2-21 16,0-1-8-16,17 2 0 16,13 0 0-16,16 0-3 15,11 0 2-15,7 0 1 0,6 3 3 16,5-3 1-16,4 0-4 15,4 0 0-15,3-3-4 16,-5-7-9-16,-8 0-18 16,-15 1-12-16,-17 2-32 15,-24 1-25-15,-17 2-56 16,-17 0-193-16</inkml:trace>
  <inkml:trace contextRef="#ctx0" brushRef="#br0" timeOffset="197718.2">9971 13537 524 0,'0'0'2'0,"0"0"24"15,0 92 33 1,0-42-20-16,0 9-2 0,0 5-22 16,7 2-8-16,0 2-1 15,2-3-6-15,-5-4-9 16,1-14-108-16,-1-14-91 15</inkml:trace>
  <inkml:trace contextRef="#ctx0" brushRef="#br0" timeOffset="197865.44">10094 14050 856 0,'0'0'16'0,"0"0"-16"0,0 0-83 15,0 0-67-15,0 0-26 16,0 0-234-16</inkml:trace>
  <inkml:trace contextRef="#ctx0" brushRef="#br0" timeOffset="200045.3">4982 14658 332 0,'0'0'114'16,"0"0"-9"-16,0 0-12 15,0 0-52-15,0 0 0 0,0 0-14 16,0 0-3-16,-2-57-23 15,18 51 4-15,3-5 5 16,2 3 0-16,3 2-4 16,3 1-3-16,4 3-3 15,3 2 0-15,2 0-1 16,1 4-1-16,-7 10-5 16,-9 1-10-16,-6 7-12 15,-9 3-10-15,-6 6 17 16,-12 8 13-16,-25 8 4 15,-10 1 3-15,-6-6 1 16,5-6-3-16,6-13 4 0,14-6-1 16,10-4 2-16,3-5-2 15,6-2 1-15,6-3-1 16,3 0-22-16,0-3-45 16,5 0 46-16,18 0 22 15,10 0 2-15,11-7 4 16,6-9 4-16,5-1 2 15,-7-1 12-15,-3 1 12 16,-12 3-20-16,-3 2-9 16,-1 4-7-16,-9 2 0 15,-1 3-14-15,-10 3-48 16,-4 0-47-16,-5 0-90 16,0 3-55-16</inkml:trace>
  <inkml:trace contextRef="#ctx0" brushRef="#br0" timeOffset="203529.28">6041 14533 141 0,'0'0'108'16,"0"0"-32"-16,0 0-38 16,0 0 2-16,0 0-14 15,0 0 14-15,15-40 17 16,-15 37 0-16,0 0 8 15,0 2-9-15,0 0-12 16,0 1-13-16,0 0-19 16,-9 0-12-16,-6 12-10 15,-8 14 6-15,-7 9 2 16,-6 8-1-16,0 4 3 16,0 4 0-16,2-3 1 15,4-2 1-15,5-10 0 0,5-11-2 16,7-9 0-16,4-11 1 15,3-3-1-15,3-2-6 16,3 0-16-16,0 0-1 16,0-15 22-16,0-11-142 15,6-5-223-15</inkml:trace>
  <inkml:trace contextRef="#ctx0" brushRef="#br0" timeOffset="203817.08">5793 14454 70 0,'0'0'500'0,"0"0"-392"16,0 0-9-16,0 0-52 16,0 0-32-16,0 0-15 15,-2-34-19-15,18 45 7 16,9 12 9-16,5 6 3 15,1 8 0-15,2 6 0 16,-6 3 0-16,-1-3 0 16,-7-4 0-16,-3-5 1 15,-6-5 1-15,-2-7 1 16,0-4-3-16,-4-3-11 16,-1-2-39-16,-3-3-28 0,0-10-43 15,0 0-151 1</inkml:trace>
  <inkml:trace contextRef="#ctx0" brushRef="#br0" timeOffset="203983.64">6014 14771 677 0,'0'0'96'0,"0"0"-15"15,0 0-54-15,0 0-27 0,0 0 0 16,0 0-59-1,0 0-134-15,-4 16 78 16,4-10-267-16</inkml:trace>
  <inkml:trace contextRef="#ctx0" brushRef="#br0" timeOffset="211705">9375 14454 527 0,'0'0'70'0,"0"0"-19"16,0 0-50-16,0 0-1 16,0 0-3-16,0 0 2 15,0 0 0-15,-50 14 1 16,43 1 0-16,0 2 5 15,-1 6 2-15,-1 2 4 0,1 3 1 16,1 4-4 0,4 2-2-16,3 3-3 0,0-1-2 15,5-7 2-15,14-7-3 16,-1-10-4-16,5-7-2 16,2-5 6-16,5-5 5 15,1-19 7-15,3-8-4 16,-4-5-4-16,-6-1 2 15,-12 3 16-15,-12 2 31 16,0 4-10-16,-7 4-11 16,-14 2-14-16,3 7-3 15,-2 8-15-15,4 5 0 16,1 3-9-16,1 0-38 16,0 15-37-16,6 11 1 15,5 1-34-15,3-3-53 0</inkml:trace>
  <inkml:trace contextRef="#ctx0" brushRef="#br0" timeOffset="211867.09">9663 14687 551 0,'0'0'237'0,"0"0"-154"16,0 0-47-16,0 0-36 0,0 0-7 15,0 0-49 1,25-23-111-16,-5 21-47 0</inkml:trace>
  <inkml:trace contextRef="#ctx0" brushRef="#br0" timeOffset="212404.28">10039 14391 808 0,'0'0'22'15,"0"0"21"-15,0 0-25 16,0 0-18-16,0 0-14 16,0 0-11-16,-57-30 9 0,29 52-8 15,-2 9-4 1,0 6-4-16,2 5 6 0,5 1 3 15,7 0 4-15,5-2 12 16,7-3 2-16,4-1 3 16,0-6-1-16,10-3 1 15,5-6 0-15,3-1 2 16,1-3 0-16,-4-1 0 16,-1-6 0-16,-5-2-15 15,-5-7-15-15,-2-2-3 16,-2 0 14-16,0 0 19 15,-5 0 49-15,-14 0-4 0,-2-1 5 16,-4-6 3-16,1-2 8 16,3 2-31-16,4 1-18 15,6 1-7-15,6 0 7 16,2-1-3-16,3-2-9 16,0-4 0-16,12-6-9 15,11-8-3-15,8-5 3 16,5-3 7-16,4-5-2 15,-4 0 3-15,-7 1-2 16,-2 4-12-16,-8 0-13 16,-5 7-48-16,-9 6-9 15,-5 5-62-15,-2 5-287 16</inkml:trace>
  <inkml:trace contextRef="#ctx0" brushRef="#br0" timeOffset="212790.12">10155 14416 439 0,'0'0'157'16,"0"0"-43"-16,0 0-87 15,0 0-25-15,0 0 0 16,97-8 5-16,-39 8 5 15,6 0-8-15,2-4 5 16,1 0-4-16,-10-2 0 16,-5 3-5-16,-15 0 0 15,-11 3-28-15,-13 0-60 16,-13 0-57-16,-5 0-144 16</inkml:trace>
  <inkml:trace contextRef="#ctx0" brushRef="#br0" timeOffset="212969.98">10374 14430 492 0,'0'0'165'0,"0"0"-157"15,0 0-8-15,0 75 22 16,0-34-2-16,0 6-17 16,0 5 3-16,0 2-3 15,0 5-3-15,0-3-25 16,0-12-115-16,0-12-259 15</inkml:trace>
  <inkml:trace contextRef="#ctx0" brushRef="#br0" timeOffset="213127.84">10425 14872 829 0,'0'0'53'16,"0"0"0"-16,0 0-53 15,0 0-10-15,0 0-53 16,0 0-31-16,6-14-9 16,0 14-120-16</inkml:trace>
  <inkml:trace contextRef="#ctx0" brushRef="#br0" timeOffset="-214146">5019 15415 436 0,'0'0'109'0,"0"0"15"16,0 0-47-16,0 0-22 15,0 0-31-15,0 0-15 16,-3-20 0-16,2 20 1 15,1 0-1-15,-2 0-2 16,2 0-7-16,0 0-5 16,0 0 1-16,0 9-1 15,0 6 4-15,0 4 1 16,0 4 0-16,0 3 1 16,-1 0-1-16,1 3 4 0,0-2-4 15,0-2 0-15,1-4-21 16,8-4-19-16,2-4 17 15,2-8-4-15,1-3 4 16,8-2 7-16,8-7 16 16,4-15 1-16,5-7 1 15,-6-3-2-15,-2 3 3 16,-10 0 34-16,-9 9 17 16,-5 4-9-16,-7 9-12 15,0 0-1-15,0 3-10 16,0 1-8-16,0 0 6 15,0 3-12-15,0 0-8 0,0 0 0 16,0 0-9-16,0 7-2 16,0 12 4-16,-3 11 7 15,-2 6 0-15,3 2 0 16,2 1 0-16,0 2 0 16,0-4-12-16,0-3-11 15,0-1-16-15,10-5-26 16,2-7-37-16,5-9-86 15,1-12-304-15</inkml:trace>
  <inkml:trace contextRef="#ctx0" brushRef="#br0" timeOffset="-213729.88">5746 15540 615 0,'0'0'122'16,"0"0"-23"-16,0 0-54 15,0 0-45-15,0 0-4 16,0 0-10-16,-9-11 6 16,-9 35 7-16,-7 7 2 15,-4 5 4-15,1 0-3 16,3-4 0-16,2-5 0 16,5-10-2-16,8-8-3 15,3-6-14-15,2-3 5 16,4-6 9-16,-5-17-19 15,6-11-83-15,0-7 35 16,0-5-9-16,0 4 26 0,0 6 53 16,0 10 149-16,0 9 17 15,0 7-81-15,0 5-37 16,0 5-30-16,0 0-18 16,4 10-14-16,14 17 10 15,3 11 3-15,4 6-1 16,-1 2 2-16,0 0-1 15,-2-3-9-15,2-7-30 16,3-7 5-16,-2-6-20 16,-2-10-115-16,-9-13-271 15</inkml:trace>
  <inkml:trace contextRef="#ctx0" brushRef="#br0" timeOffset="-209265.78">9014 15454 187 0,'0'0'211'16,"0"0"-60"-1,0 0-62-15,0 0-23 0,0 0 1 16,0 0-21-16,0 0-16 15,-11-28-6-15,11 28-20 16,-1 0-4-16,-5 0-3 16,0 10 0-16,-6 9 0 15,3 10 0-15,0 3 3 16,3 2-1-16,6 3 0 16,0-4 1-16,0-5-9 15,12-7-25-15,6-10-9 16,9-10 15-16,6-1 15 15,7-12 13-15,0-17 3 16,-2-3 1-16,-7-3 5 0,-12-1 39 16,-8 3-1-16,-11-1-17 15,0 5 3-15,-7 3 0 16,-9 5-8-16,-3 7-13 16,3 9-12-16,-1 5-5 15,1 0-39-15,-1 20-24 16,4 9-24-16,4 0-32 15,7-4-85-15</inkml:trace>
  <inkml:trace contextRef="#ctx0" brushRef="#br0" timeOffset="-209087.68">9346 15529 816 0,'0'0'75'16,"0"0"-7"-16,0 0-49 16,0 0-19-16,0 0-33 15,0 0-37-15,2-25-134 16,2 25 5-16</inkml:trace>
  <inkml:trace contextRef="#ctx0" brushRef="#br0" timeOffset="-207251.41">9738 15288 200 0,'0'0'354'16,"0"0"-191"-16,0 0-38 0,0 0-62 15,0 0-63-15,0 0-5 16,0 0 1-16,-50 42 1 16,30-3 3-16,3 4-5 15,4 6 5-15,3-1 0 16,2 0 1-16,3-2 0 15,5-9-1-15,0-8-20 16,5-8-17-16,12-10-3 16,7-8-1-16,9-3 41 15,3-6 0-15,2-13-15 0,-3-6 15 16,-11-1 4 0,-9 3 32-16,-12 0 35 15,-3 0-27-15,-3 6-14 0,-20 3-20 16,-5 8-10-16,-5 6-15 15,-3 0-71-15,3 11-44 16,10 1-66-16,8-3-271 16</inkml:trace>
  <inkml:trace contextRef="#ctx0" brushRef="#br0" timeOffset="-206835.16">9873 15354 783 0,'0'0'122'15,"0"0"-38"-15,0 0-79 16,0 0-5-16,0 0-13 16,0 0 12-16,4 54 0 15,12-28 1-15,0-2 0 16,0-2-2-16,1-5-17 15,-2-5-15-15,4-5-2 16,2-5-10-16,4-2 14 16,-2-6 14-16,1-14-2 15,-4-2 20-15,-11 0 4 16,-6 3 46-16,-3 2 6 16,0 5-18-16,-7 3 2 15,2 6 20-15,1 3-46 0,-1 1-14 16,-3 19-12-16,-2 12 7 15,1 4 3-15,-1 6-10 16,4-2-20-16,2 0-6 16,1-6-7-16,3-4-21 15,0-7-81-15,0-14-73 16</inkml:trace>
  <inkml:trace contextRef="#ctx0" brushRef="#br0" timeOffset="-206403.68">10268 15302 826 0,'0'0'29'15,"0"0"-15"-15,0 0-14 16,0 0-16-16,0 0 14 15,0 0-16-15,33-19 16 16,12 24 2-16,12-2 4 16,5-3-3-16,6 0-1 15,0 0-1-15,-4 0-20 16,-6 0-30-16,-13-3-9 16,-15-2-9-16,-18 1-24 15,-12 1 10-15,-20 2-24 0,-20 1 13 16,-12 0 9-16,-4 0 16 15,8 0 69-15,9 0 145 16,9 8 31-16,8 8-79 16,2 10-28-16,4 7-4 15,2 9-32-15,1 5-5 16,7 4-13-16,1 1-10 16,5-1 3-16,0-4-8 15,0-5 0-15,0-3-21 16,8-10-88-16,4-5-113 15</inkml:trace>
  <inkml:trace contextRef="#ctx0" brushRef="#br0" timeOffset="-205157.71">10042 16056 478 0,'0'0'152'16,"0"0"-11"-16,0 0-53 15,0 0-50-15,0 0-27 16,0 0-11-16,0-31-1 16,0 31-3-16,0 4-9 15,0 16-26-15,1 13-10 16,4 4-88-16,-5-2-132 15</inkml:trace>
  <inkml:trace contextRef="#ctx0" brushRef="#br0" timeOffset="-204999.84">9861 16626 808 0,'0'0'0'16,"0"0"-8"-16,0 0 6 15,0 0-35-15,-1 71-64 16,-7-52-47-16,-2-8-289 16</inkml:trace>
  <inkml:trace contextRef="#ctx0" brushRef="#br0" timeOffset="-204880.24">9819 16871 36 0,'0'0'24'16,"0"0"-14"-16,0 0-10 0</inkml:trace>
  <inkml:trace contextRef="#ctx0" brushRef="#br0" timeOffset="-204690.95">9775 16997 433 0,'0'0'162'0,"0"0"-73"16,0 0-89-16,0 0-458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0T03:24:43.462"/>
    </inkml:context>
    <inkml:brush xml:id="br0">
      <inkml:brushProperty name="width" value="0.05292" units="cm"/>
      <inkml:brushProperty name="height" value="0.05292" units="cm"/>
      <inkml:brushProperty name="color" value="#FF0000"/>
    </inkml:brush>
  </inkml:definitions>
  <inkml:trace contextRef="#ctx0" brushRef="#br0">7624 2597 360 0,'0'0'122'16,"0"0"-24"-16,0 0-23 15,0 0-7-15,0 0-11 16,0 0-23-16,10-79-3 16,-7 66 10-16,-1-3-6 15,-1 2-9-15,1 3 5 16,-2 3-5-16,1 4-15 15,-1 4-6-15,0 0-5 16,0 0-2-16,0 0-8 16,0 17-13-16,0 15-2 0,0 21 19 15,0 12 6-15,-9 13-2 16,-7 5 1-16,4-4-1 16,-2-4 0-16,6-14-9 15,0-16 1-15,2-15 4 16,4-16-1-16,-1-8 7 15,3-6 0-15,-3 0 8 16,-2-19 23-16,2-14-31 16,-3-16-33-16,0-6-12 15,-2-8 18-15,-4 2-10 16,0 6 25-16,-1 7 5 16,3 12-1-16,2 3-2 0,8 4-9 15,0 5-17 1,8 1 13-16,14 3 13 0,5 3 4 15,5 0 5 1,9 1 1-16,5 3 1 0,5 3 4 16,7 10-5-16,3 0-3 15,0 10-1-15,-7 12 4 16,-13 5-19-16,-19 6-39 16,-22 4 4-16,-14 3 23 15,-32 2 31-15,-11-1 4 16,-2 0-3-16,8-9 1 15,14-8 0-15,14-7 6 16,11-2 5-16,11-1-13 16,1 3 8-16,3 2-1 0,15-2-6 15,5 4 11 1,4 1 8-16,-1 2-14 0,4 6 13 16,0-1-10-16,-5 2-7 15,-7-4 1-15,-10-4-3 16,-8-5 3-16,0-1 7 15,-20-3 1-15,-7-2-1 16,-12-1-3-16,-1-5-1 16,-5-6 2-16,8 0-7 15,10-10 4-15,18-11-5 16,12-5-24-16,36-6-116 16,25-4-114-16,9-1 163 15,2 3 91-15,5 1 9 0,-11 5 24 16,-14 7 87-1,-22 6 10-15,-17 8-50 0,-10 5-49 16,-6 2 6-16,0 0-31 16,0 0-5-16,0 21 14 15,0 6 9-15,0 5-2 16,0 5-11-16,0-2-2 16,5-6-9-16,9-6 3 15,3-10 3-15,0-10 10 16,5-3 15-16,3-7 38 15,5-16-14-15,3-5-37 16,-8-3-11-16,-7-2-5 0,-14 0-2 16,-4 2-1-16,-19 2-16 15,-14 2-10-15,-3 5 9 16,7 2-17-16,8 4-8 16,21-1-4-16,11-4-17 15,36-9-89-15,23-6 31 16,13-7 35-16,7-3 87 15,-9 3 14-15,-8 1 49 16,-21 9 44-16,-18 10 8 16,-18 10 11-16,-11 7-6 15,-5 6-62-15,0 0-58 16,0 11-3-16,-15 21-6 16,-6 20 9-16,-4 16-2 15,4 9 2-15,10 4-1 16,11-5-1-16,5-9 1 0,24-17-20 15,11-14 2 1,9-19-19-16,6-17 11 0,1-4 14 16,2-31-15-16,-8-10 10 15,-8-11 4-15,-11-8 14 16,-8-4 11-16,-13 0 10 16,-10 8 22-16,0 11-10 15,0 15 15-15,0 15-4 16,0 12-7-16,0 7-33 15,0 2-4-15,0 25-24 16,0 17 20-16,0 15 4 16,-3 11 0-16,-1 6 0 0,2-1 0 15,2-8 0-15,0-12-7 16,3-15-10-16,10-10-1 16,1-10 5-16,-1-7-10 15,-2-6-19-15,1-7-61 16,1 0-50-16,-6-16-297 15</inkml:trace>
  <inkml:trace contextRef="#ctx0" brushRef="#br0" timeOffset="915.31">8780 2859 437 0,'0'0'26'15,"0"0"30"-15,0 0 6 0,0 0-34 16,0 0-26-16,0 0-2 16,54-12 3-16,5 17 7 15,14-4 10-15,10-1 8 16,13 0-4-16,4-11-8 16,1-1-9-16,-1 0-2 15,-16 0-3-15,-17 5-2 16,-21 4 3-16,-16 1-3 15,-17 1 0-15,-10 1-3 16,-3 0-9-16,0 0 8 16,-16 3 4-16,-9 14 1 15,0 8 6-15,-3 6-3 0,3 7-1 16,3 1-1-16,11 2 0 16,11-5-1-16,0-6 0 15,25-10 4-15,8-9 3 16,5-8 13-16,1-3 25 15,3-10-10-15,-1-14-9 16,-5-6-17-16,-5-1-5 16,-16-3-5-16,-13 0 0 15,-2 2-23-15,-24 4-23 16,-16 6-33-16,-8 2-4 16,-1 7 14-16,11 4 15 15,15 7 39-15,14 2 15 16,9 0 0-16,13 0-4 0,21 5 4 15,11 5 36-15,10 0 22 16,6 6-12-16,2 7-8 16,1 0-8-16,-7 4-7 15,-9 0-10-15,-11-3-8 16,-15-6-2-16,-10-2-3 16,-11-7 0-16,-1-1-13 15,0-4-19-15,-10-4 24 16,-10 0-7-16,-3-3-13 15,6-15 5-15,1-6 1 16,10-3 4-16,6 2-11 16,0 4 15-16,22 6-26 0,4 7 14 15,4 6 24-15,-3 2 2 16,-7 0 2-16,-2 13 5 16,-7 4 7-16,-4-1 9 15,-1 2-7-15,-4-1 1 16,1-1 0-16,-3-7-3 15,0-5-8-15,4-2-2 16,-4-2 8-16,0 0 25 16,3-9 28-16,0-9-65 15,3-4-8-15,3-2 0 16,3 2 8-16,1 4 0 16,4 7-2-16,-4 5 2 15,2 6 0-15,-3 0-2 0,-3 14-3 16,1 12 0-16,-2 8 5 15,-1 7-1-15,8 2-4 16,3-6-105-16,6-13-61 16</inkml:trace>
  <inkml:trace contextRef="#ctx0" brushRef="#br0" timeOffset="1866.45">10494 2921 618 0,'0'0'67'0,"0"0"-67"15,0 0-18-15,0 0 18 0,100 0 27 16,-47 0-9-16,8-4-7 16,3-6-5-16,5-3-6 15,-5-3-15-15,-9 0-78 16,-17 0-45-16,-19 2 49 15,-13 1 79-15,-6 3 10 16,-6 0 7-16,-12 5 43 16,-1-1 29-16,5 4 36 15,4 2-24-15,4 0-28 16,3 0-56-16,-2 19-7 16,4 6 0-16,1 1-1 15,12 1 1-15,22-5 2 0,19-8 2 16,6-7 9-16,1-7-2 15,-7 0-6-15,-12-1 1 16,-8-15 11-16,-10-1 11 16,-5-2 0-16,-10 1-8 15,-5 2 1-15,-3 2-12 16,0 2-6-16,0 5-3 16,0 6 0-16,0 1-1 15,0 0-13-15,0 15-41 16,6 9 52-16,18 2 2 15,16-1-9-15,14-8-11 16,5-8 4-16,5-9-11 16,-8-4-17-16,-13-13 40 0,-11-8 5 15,-9 0 0 1,-11-3 1-16,-11 0 14 0,-1-2 5 16,-7 1 8-16,-7 8 0 15,4 8 20-15,1 6 4 16,6 7-19-16,0 0-33 15,-1 35-21-15,-4 22 0 16,-4 25 21-16,-4 15 0 16,-4 14 0-16,-2-2 1 15,0-5-1-15,-2-9-7 16,3-16 1-16,6-17-3 16,5-24-9-16,7-19 4 15,1-17 3-15,2-2 11 0,0-29 9 16,0-23-9-1,8-15-19-15,0-12-6 0,-6-4-7 16,-2 0 9-16,0 2 7 16,0 8 13-16,0 11 2 15,14 13 1-15,14 15-22 16,3 13-17-16,-4 9 28 16,0 12 9-16,0 0 4 15,-1 4-1-15,3 14-1 16,-2 3 6-16,-6 3 0 15,-6 1 0-15,-6-3-3 16,-5-3-1-16,-4-2 1 16,0-9 10-16,0-2-4 15,-15-3 19-15,-12-3 8 0,-7 0-14 16,-9 0-13-16,1 0-2 16,6-3-5-16,14 1-4 15,13 2-37-15,9 0-88 16,15 0-192-16</inkml:trace>
  <inkml:trace contextRef="#ctx0" brushRef="#br0" timeOffset="3495.7">12673 2576 795 0,'0'0'50'0,"0"0"21"15,0 0-71-15,0 0-16 16,-49 82 16-16,10-11 1 16,-3 5 3-16,3-4-3 15,11-15 0-15,11-18-1 16,11-20 0-16,6-11 0 15,0-8 1-15,0-11 15 16,23-20 14-16,14-16-30 16,8-11-2-16,5-6-11 15,-5-2-18-15,-3 3-25 16,-11 8-9-16,-9 9-3 16,-5 15 68-16,-8 15 22 15,1 12-6-15,-2 4-16 0,0 15-12 16,5 21 5-1,-3 17 6-15,-3 12 1 0,7 5 0 16,0 1 1-16,5-8 1 16,1-13-2-16,-4-13 0 15,-3-11 0-15,-4-11 1 16,-6-10-2-16,-3-5 1 16,0 0 0-16,-9-22 0 15,-15-8-21-15,-14-7-48 16,-13-4 27-16,-12-1 42 15,-1 3 27-15,9 8 19 16,16 9-20-16,21 12-11 0,17 10-15 16,1 0-25-1,32 0-30-15,24 0 45 0,17 2 9 16,18-2 1-16,7 0 1 16,5-2 5-16,-6-6-1 15,-11-3 0-15,-21 2 2 16,-25 1 8-16,-18 3 3 15,-14 0 35-15,-8 2 44 16,0 0-42-16,0 2-45 16,0 1-8-16,0 2-2 15,-14 30-28-15,-8 23 25 16,-5 22 3-16,4 16 0 16,3 13 0-16,5 1-1 15,6-6 2-15,6-6 0 16,3-20-1-16,0-21 3 0,0-21-2 15,0-23 0-15,2-10 0 16,-2-21 17-16,0-26 8 16,0-20-26-16,0-16-22 15,-14-7 2-15,-10-6 0 16,-4-2 10-16,3 4 9 16,8 12 1-16,13 15 1 15,4 18 15-15,6 20-15 16,19 14-1-16,10 14-24 15,3 1 12-15,1 18 6 16,4 14 0-16,3 11 4 16,0 6-1-16,2-1 2 0,-9-2 1 15,-10-8 0-15,-13-11 0 16,-15-3-4-16,-1-7-2 16,-20-5 6-16,-15 1 6 15,-9-6-2-15,-3-6 0 16,0-1-3-16,5 0 0 15,10-13 4-15,12-2-1 16,17 3 3-16,4-2-7 16,38 0-44-16,25 0-85 15,21-4-11-15,16-1 16 16,5-4 73-16,-3 0 51 16,-17 3 37-16,-21 5 31 15,-25 4 5-15,-23 3 42 0,-10 2 4 16,-7 1-21-16,0 2-51 15,0 3-24-15,0 0-8 16,-12 3-15-16,-10 26-14 16,-14 16 13-16,-3 16 0 15,2 11 1-15,5 5-1 16,10-3 1-16,9-9 0 16,4-11 0-16,9-16-3 15,0-15-7-15,0-13 3 16,0-10 7-16,0 0 0 15,13-29 8-15,1-14-8 16,5-14-13-16,-8-10 3 0,-4-5-3 16,-1-2 6-1,0 5 0-15,5 8 1 0,9 15-7 16,5 13 4-16,5 16-24 16,-1 9 13-16,-2 8 10 15,-3 1 6-15,-5 23-5 16,-1 5 8-16,-5 10 1 15,-2 5 0-15,-3-2 0 16,-5-3 0-16,-1-9 2 16,-2-6-2-16,0-8 0 15,-2-5 1-15,-14-6 4 16,-8-5 7-16,-7 0 5 16,-3 0-9-16,1-9-4 15,8-1-4-15,8-1-54 16,8-5-184-16</inkml:trace>
  <inkml:trace contextRef="#ctx0" brushRef="#br0" timeOffset="4712.71">14230 2813 541 0,'0'0'97'15,"0"0"-45"-15,0 0-52 0,0 0-9 16,0 0 9-1,0 0 0-15,48 82 14 0,-30-46 12 16,6 6 1-16,-4-1-10 16,-5-3-9-16,-1-3-5 15,-10-12-3-15,-4-6-5 16,0-9-35-16,0-8 1 16,0 0 24-16,0-8 9 15,-9-18-34-15,-3-8-71 16,2-8 14-16,1-5 13 15,9 3 49-15,0 2 35 16,19 7 39-16,17 8-16 0,7 6 52 16,-1 8-56-16,0 3 9 15,-8 8 12-15,-3 2 8 16,-5 0-13-16,-5 5-5 16,1 11-6-16,-4 4-15 15,-7 5-4-15,-2 5 2 16,-5 2 1-16,0 4-1 15,-2 4 4-15,1-3-5 16,3-3-1-16,1-9-2 16,5-8-2-16,0-8 3 15,2-6-1-15,2-3 4 16,3-7 20-16,1-15 11 16,-1-5-17-16,-4-4-14 15,-6-1-7-15,-5-2-6 16,-4 2-11-16,-4-1 9 0,-14 4 3 15,-3 2 4-15,2 7 0 16,1 4 0-16,6 7 0 16,6 6-20-16,2 3-42 15,4 0-58-15,7 2 46 16,23 4 66-16,15-2 9 16,10-2 1-16,6-2 5 15,3 0 2-15,-3 3 6 16,-3 2-4-16,-10-2-5 15,-15 3-1-15,-18-3-2 16,-11-3-1-16,-4 2-1 16,0-2 20-16,-10 0 42 0,-15 3-28 15,-7-1-13-15,1 2 0 16,6 2-2-16,6 4-13 16,8 4-6-16,5 3-1 15,4 5 0-15,2 1 1 16,5-1 1-16,18 0-1 15,9-7-6-15,5-5-8 16,5-6-4-16,-3-4 2 16,-8 0 12-16,-7-9 4 15,-12-8 8-15,-9 1 35 16,-3-2 24-16,-2 1-37 16,-11 1-14-16,-1 6 0 15,7 6 16-15,4 4-22 0,3 0-10 16,0 13-45-1,0 11 45-15,9 7 0 0,16 2-1 16,10-3-17-16,6-8-26 16,10-10 12-16,-1-9 11 15,-1-3-12-15,-5-9-39 16,-5-14-66-16,-8-7-234 16</inkml:trace>
  <inkml:trace contextRef="#ctx0" brushRef="#br0" timeOffset="5623.9">15765 2810 536 0,'0'0'173'15,"0"0"-44"-15,0 0-56 16,0 0-35-16,0 0-38 15,0 0-1-15,23-8-17 16,-13 31 17-16,2 7 0 16,2-4-5-16,1-7-3 15,-1-5-1-15,-5-6 3 16,-3-8 1-16,4 0 6 16,1-10 2-16,1-11 2 15,-1-6-3-15,-11-1 4 16,0 0 11-16,-20 1-10 0,-10 5-6 15,4 7 1-15,7 9 1 16,-2 6-2-16,3 0-3 16,0 14-3-16,-3 13 0 15,2 3-3-15,3 5 7 16,-1 5 1-16,8 1 0 16,9-1-2-16,0-5-18 15,27-9-12-15,15-10 13 16,13-10 2-16,9-6 1 15,4-8-9-15,1-12-5 16,-2-11-14-16,-7 0 15 16,-10-6 18-16,-4-6 12 0,-9-3 1 15,-4-6 3-15,-6-5 30 16,-14-3 22-16,-7 3 34 16,-6 5-40-16,0 12 7 15,0 15-15-15,0 14-13 16,0 11-29-16,0 3-4 15,0 30-102-15,-8 17 106 16,-2 13 1-16,0 11 0 16,4-3-1-16,6-4-1 15,0-15-18-15,16-14 12 16,4-12 5-16,-2-14 2 16,-7-4 1-16,-3-8-1 15,-2 0 2-15,2-10 6 0,0-11-5 16,-2-6-2-1,-3 2-1-15,-3 4 4 0,0 7 14 16,2 7 0-16,-2 4-12 16,0 3-6-16,0 0-8 15,6 3-6-15,1 10 13 16,-1-1 0-16,3 2 1 16,2 2-1-16,3-7 1 15,1 2 0-15,3-5 1 16,-4-3-1-16,2-3 2 15,-2 0 0-15,3-3-2 16,-1-9-3-16,-2 1-22 0,-3 1-4 16,-3 1 18-16,-3 4-4 15,-1 2-18-15,-1 2 18 16,-1-1 3-16,-1 2 5 16,-1 0-3-16,0 0 1 15,0 0-17-15,2 0-115 16,-2 0-10-16,0 2-12 15</inkml:trace>
  <inkml:trace contextRef="#ctx0" brushRef="#br0" timeOffset="6592.42">15684 2870 237 0,'0'0'81'16,"0"0"34"-16,0 0-73 16,0 0-12-16,0 0-15 15,0 0-14-15,51-17 2 16,-48 17-3-16,-3 0 0 15,0 0 1-15,0 0 1 0,0 0 3 16,0 0 22-16,0 0-1 16,1-1 14-16,4-1-24 15,4-1-16-15,4 2-16 16,-2-1-5-16,0 2 4 16,-4 0-2-16,-1 0 2 15,-3 0-15-15,-2 0-18 16,1 0 9-16,-2 0 4 15,0 0 35-15,0 0 2 16,0 0 38-16,0-2-22 0,0-1 7 16,0 0 10-1,0 2 8-15,1-2-8 0,3 1-21 16,5-3-10-16,0 3 0 16,3-1-2-16,0 2 1 15,-4 0 1-15,-4-1-2 16,-1 2 1-16,-3 0-1 15,0 0 1-15,0 0-1 16,0 0-5-16,0 0-3 16,0 0 3-16,0 0 5 15,0 0 1-15,0 0 3 16,0 0 12-16,0 0 7 16,0 0-14-16,0 0-9 15,0 0 0-15,0 3 0 0,-1 1 1 16,-1 0 0-16,2-1-1 15,0-3 1-15,0 0-1 16,0 0 2-16,0 0 0 16,0 0 4-16,0 0 0 15,0 0-1-15,0 0-5 16,3 0-104-16,7-5-54 16,0 0-45-16,-7 1 32 15</inkml:trace>
  <inkml:trace contextRef="#ctx0" brushRef="#br0" timeOffset="6683.47">15882 2813 9 0,'0'0'36'16,"0"0"11"-16,0 0-4 16,0 0 14-16,0 0-7 0,0 0-50 15,-71 29-34-15</inkml:trace>
  <inkml:trace contextRef="#ctx0" brushRef="#br0" timeOffset="11107.92">6505 4668 572 0,'0'0'49'0,"0"0"45"16,0-72-12-16,0 60-41 15,0 4 23-15,0 4-38 0,0 2-7 16,0 2-8-16,0 0-10 15,0 0-1-15,0 0-6 16,0 19-4-16,0 15-7 16,0 14 16-16,-5 13 1 15,-8 11 0-15,0 1-5 16,-7 0-17-16,0-3-22 16,-2-9-14-16,2-7-31 15,-1-12-35-15,15-16-153 16</inkml:trace>
  <inkml:trace contextRef="#ctx0" brushRef="#br0" timeOffset="11287.54">6672 5114 402 0,'0'0'424'0,"0"0"-357"15,0 0-12-15,0 0-20 16,0 0-25-16,0 0-10 15,0-16-10-15,3 25-90 16,4 5-22-16,4-6-69 16,7-8-337-16</inkml:trace>
  <inkml:trace contextRef="#ctx0" brushRef="#br0" timeOffset="11855.61">7132 4515 558 0,'0'0'87'0,"0"0"-25"15,0 0-50 1,0 0-9-16,113-29 5 0,-44 24 23 15,5 2 2-15,5-2 2 16,4 0-21-16,7 1-6 16,-2 3-8-16,-5-1 0 15,-11 2 0-15,-18 0-21 16,-21 0-48-16,-26 2-63 16,-8 5-96-16,-38 1-76 15</inkml:trace>
  <inkml:trace contextRef="#ctx0" brushRef="#br0" timeOffset="12006.31">7683 4593 199 0,'0'0'107'16,"0"0"-30"-16,-11 73 38 0,1-26-40 15,3 8 0-15,-5 7-48 16,3 4-16-16,5 2-8 16,4 2 0-16,0-5-3 15,4-9 0-15,17-12-27 16,3-16-83-16,6-17 9 15,1-11-66-15</inkml:trace>
  <inkml:trace contextRef="#ctx0" brushRef="#br0" timeOffset="12337.72">7868 5054 650 0,'0'0'8'16,"0"0"-8"-16,0 0-31 15,0 0 31-15,0 0 29 0,83 6 9 16,-40-6-8-16,6-11-17 16,5-9-6-16,-2 0 2 15,-12-3-7-15,-10-4 1 16,-14 2 25-16,-11-1 23 16,-5 2-35-16,0 3-5 15,-21 5-7-15,-4 10-4 16,-4 6-5-16,1 0-3 15,-2 26-16-15,5 10 10 16,10 8 2-16,10 4 1 0,5-1-10 16,18-8 11-1,30-9-16-15,19-12-3 0,14-11 18 16,5-7-52-16,-1-4-72 16,-12-19-93-16</inkml:trace>
  <inkml:trace contextRef="#ctx0" brushRef="#br0" timeOffset="13203.33">8619 4928 429 0,'0'0'210'0,"0"0"-40"16,0 0-78-16,0 0-92 15,0 0-5-15,0 0-2 16,-56 80 6-16,52-35-4 16,4-3 5-16,0-12-2 0,13-9-1 15,4-9-1 1,2-7 4-16,-7-5 5 0,1 0 0 15,-3-10 7-15,0-7-12 16,-4-1-15-16,-5 2-4 16,-1 9 9-16,0 2-25 15,2 5-9-15,0 0-141 16,3 0 97-16,0 2 88 16,-1 5 2-16,3-2 5 15,0 2 13-15,2-2-1 16,5-2-7-16,9-1 15 15,7-2-4-15,7 0 22 0,-3-7-26 16,-4-6-4 0,-9-3-10-16,-3 1-4 0,-6-1-1 15,-7 5-5-15,3 4 4 16,-6 5 2-16,-2 2-4 16,7 0-14-16,1 2-105 15,8 13 116-15,9 4 6 16,10 1-6-16,18-1-31 15,10-4-27-15,3-8-58 16,-1-7-12-16,-5 0 22 16,-15-17 58-16,-11-7 54 15,-16-6 111-15,-9-2 86 16,-9-3-77-16,0 1 5 16,-9 5 15-16,-5 1-41 15,3 10-11-15,5 11-7 0,4 7-25 16,-1 1-56-16,2 34-36 15,-1 21 2-15,2 23 32 16,0 11 2-16,3 4-1 16,8-2 1-16,-7-7-20 15,-4-8 11-15,0-15-1 16,0-17-14-16,-7-18 24 16,2-15 6-16,4-12-5 15,-2-3 18-15,-3-28 39 16,1-19-58-16,-4-16-15 15,3-14 5-15,2-6 2 16,1-2 3-16,3 5 5 0,0 9-15 16,13 13 0-1,11 20-7-15,8 14-6 0,2 18 1 16,0 9 25-16,1 9-11 16,-3 24 12-16,-5 14 2 15,-3 4-1-15,-6 0 0 16,-9-10 0-16,-9-10 1 15,0-11 0-15,-6-7-1 16,-18-2 8-16,-10-6-1 16,-7-5 0-16,-6 0-7 15,0 0 0-15,9-7-55 16,17-3-76-16,12-2-154 16</inkml:trace>
  <inkml:trace contextRef="#ctx0" brushRef="#br0" timeOffset="14219.03">9648 5168 409 0,'0'0'80'16,"0"0"-22"-16,0 0 27 15,0 0 7-15,104-70-33 16,-73 36-38-16,4-10 0 16,-1-7 2-16,-4-7 3 15,-3-3-18-15,-8 0 1 16,-8 4 36-16,-7 3-34 15,-2 13-1-15,-2 14 7 0,0 13-4 16,0 14-13 0,0 10-13-16,0 26-79 0,-2 22 83 15,-10 19 8-15,-4 11-2 16,5 6-23-16,11-10-25 16,5-15-19-16,29-24-21 15,15-20 42-15,9-19 35 16,2-6 14-16,3-9 6 15,-2-17-4-15,-10-6-2 16,-10-5 0-16,-17 1 13 16,-13-2 55-16,-11 2-2 15,0 4-12-15,-2 7-14 16,-7 10 34-16,3 8-40 16,0 7-34-16,-4 4-5 15,-9 20-53-15,-8 12 58 0,2 5 0 16,3 2-7-1,11-7-22-15,11-8 8 0,10-11 1 16,23-12 20-16,7-5 6 16,8-4 5-16,-6-19-2 15,-5-4-1-15,-10-3-1 16,-8-2 13-16,-13 5-4 16,-4 2 15-16,-2 6-14 15,0 7-9-15,0 7 17 16,0 3-17-16,0 2-8 15,0 13-63-15,-2 13 29 16,-1 10 33-16,3 0-4 16,20-7-24-16,19-13 13 15,10-10 1-15,6-6 2 16,-5-6 3-16,-6-15 7 0,-8-8-10 16,-8-5 2-16,-9-2 0 15,-10 0 10-15,-9-3 1 16,0 2 0-16,-19-1 7 15,-5-3 39-15,-3-2 14 16,3 1 6-16,9 2-2 16,4 7-28-16,7 9-2 15,4 11-19-15,0 10-15 16,0 3-1-16,0 0-4 16,0 0-4-16,8 16-13 15,10 7 17-15,1 1 3 16,-4 2 0-16,-5-10 0 0,-5-6-10 15,-2-7 9-15,-3 0 3 16,0-3 0-16,0 0 2 16,0 0 7-16,0 0 2 15,0 0 6-15,0 0-10 16,0 0-5-16,0 0-2 16,0 0-2-16,0 2-5 15,0 5-5-15,0 9-17 16,0 10 12-16,0 12 17 15,0 7 0-15,0 10 0 16,0 4 0-16,0-2-1 16,0-4 0-16,9-12 1 0,1-10-10 15,7-7 8-15,0-11-10 16,3-6-28-16,8-7-20 16,7-5-94-16,-4-24-415 15</inkml:trace>
  <inkml:trace contextRef="#ctx0" brushRef="#br0" timeOffset="14568.36">10883 5048 511 0,'0'0'10'0,"0"0"0"16,0 0 13-16,98 0 32 15,-53-3-5-15,0-6-5 0,-2-1-5 16,-6-3-1-1,-7 0-26-15,-10-1-1 0,-7-3-4 16,-3-2-5-16,-8-1-3 16,-2-1-5-16,-8 1 0 15,-20 3-13-15,-8 6-8 16,-6 7 8-16,-1 4 18 16,1 10-7-16,2 18 6 15,6 10-2-15,11 5 0 16,12 4 2-16,11 0-2 15,13-5-3-15,30-9-11 16,18-10 17-16,6-12 3 16,1-8-3-16,-4-3-12 15,-10-8-58-15,-8-18-183 0</inkml:trace>
  <inkml:trace contextRef="#ctx0" brushRef="#br0" timeOffset="14784.52">10574 4721 548 0,'0'0'0'0,"0"0"-37"15,91-4 37-15,-45 2 25 16,7-3 16-16,-1-2-1 0,1 0-14 15,0-3-2-15,6 2-24 16,3-4-37-16,-2-5-151 16</inkml:trace>
  <inkml:trace contextRef="#ctx0" brushRef="#br0" timeOffset="15550.42">12588 4716 556 0,'0'0'145'0,"0"0"-11"16,0 0-80-16,0 0-17 15,0 0-37-15,0 0-16 16,-29-16-5-16,23 65 21 16,0 12 1-16,-1 3-1 15,0-6-1-15,3-12-14 16,3-15 11-16,1-14-4 16,0-9-8-16,0-8 9 15,0 0 7-15,9-22 0 16,12-14-1-16,6-7-34 15,-4-6 18-15,1 6 12 16,-3 2-69-16,6 12-3 0,6 9-32 16,0 12 87-16,-3 8 22 15,-8 0 0-15,-4 15-6 16,-6 7 6-16,-2 3 6 16,2 0-2-16,-4 2 12 15,-1-4 3-15,3-4-13 16,-1-5-4-16,2-8 1 15,1-6 9-15,1 0 1 16,4-17 2-16,-4-11 5 16,-4-5-9-16,-3-6 11 15,-5-2-11-15,-1 5 35 16,0 11 30-16,0 11-3 16,0 10-31-16,0 4-42 15,9 14-51-15,7 17 8 0,7 11 43 16,6 10 1-16,5 8 0 15,9 4-1-15,7-6-15 16,5-5-65-16,-2-14-5 16,-11-13-34-16,-12-16-154 15</inkml:trace>
  <inkml:trace contextRef="#ctx0" brushRef="#br0" timeOffset="16400.57">13405 4964 651 0,'0'0'8'16,"0"0"-5"-16,0 0-3 0,113-22 0 15,-80 16 2-15,-4-2 5 16,-3-3 8-16,-3-2 5 16,-4 1-10-16,-8-3 28 15,-10-1 2-15,-1 0-21 16,0 1 6-16,-16 4-16 15,-5 5-8-15,-3 6-1 16,-2 0-5-16,0 20-10 16,-1 12 7-16,3 9-1 15,10 7 2-15,9 3-3 16,5-2 3-16,26-7-1 16,27-13-4-16,14-16 12 15,9-13 6-15,-1 0-3 0,-7-26 1 16,-2-8 3-1,-7-7 4-15,-8-8 3 0,-8-3-4 16,-11-3-7-16,-16-1-2 16,-13 2 2-16,-3 1 7 15,-7 11 3-15,-7 12 24 16,5 17-8-16,2 13-29 16,-3 15-25-16,-7 25-43 15,-4 18 68-15,-1 12 0 16,7 8 0-16,13-2-16 15,2-7-54-15,21-13 9 16,18-19-42-16,6-20 49 0,4-16-14 16,-1-1 7-1,-5-22 40-15,-3-11 9 0,-7-6-23 16,-2-7 34-16,-13-3 1 16,-11 1 43-16,-7 5 1 15,0 6 119-15,-10 14 41 16,4 12-118-16,3 11-39 15,0 5-47-15,-1 21-65 16,-6 16 64-16,0 11 2 16,0 6 0-16,4 3-1 15,6-7 0-15,0-13-16 16,9-14-18-16,8-14 22 16,-1-9 12-16,-2-5 2 15,9-6 4-15,1-16-6 16,0-9-11-16,-6-5 10 0,-10 1-11 15,-6 1 4-15,-2 8 8 16,0 10 34-16,0 8 3 16,0 8-37-16,0 0-1 15,0 19-60-15,0 12 57 16,0 7 3-16,2 5 1 16,8-2 0-16,6-7-2 15,4-8-12-15,-1-10-25 16,-4-10 27-16,-5-3-18 15,-2-3-23-15,1-1-39 16,3-20-105-16</inkml:trace>
  <inkml:trace contextRef="#ctx0" brushRef="#br0" timeOffset="17148.94">13723 4830 345 0,'0'0'84'0,"0"0"-81"16,101 31 26-16,-31-17 30 16,23 0 7-16,16 0-3 15,14-1-27-15,10-4-27 16,0-1-6-16,-6-7-1 16,-17-1 0-16,-19 0-1 15,-21-6 1-15,-25-6-4 0,-21 2 4 16,-20 2 0-16,-4-1 11 15,-4 1-13-15,-20 2-5 16,-4 5-1-16,-2 1 6 16,0 3 2-16,3 19-2 15,2 11-1-15,-5 8 1 16,8 6 1-16,12-4 0 16,10-7-1-16,20-14 4 15,25-11 3-15,7-11 1 16,3-1 3-16,-4-26-4 15,-2-10-7-15,-9-7-9 16,-5-5-35-16,-9-2-7 16,-9 2-4-16,-11 0 33 15,-6 4 22-15,0-1 12 0,0 7 54 16,0 7 11-16,7 11-44 16,14 7-10-16,9 9-22 15,7 2-1-15,2 3 1 16,-3 0-1-16,-3 8 4 15,0 13-3-15,-5 9 2 16,-4 8-3-16,-3 8-2 16,-12 4 0-16,-9 4 1 15,0-4 2-15,-14-1 0 16,-14-7-1-16,-5-8 0 0,2-9 0 16,7-11 2-1,11-7-2-15,6-7 0 16,5 0 0-16,-6-10 25 0,0-12-25 15,-2-5-8-15,1-2 8 16,3 5 8-16,2 9 11 16,-1 7 20-16,4 6-32 15,-4 2-7-15,-5 6-30 16,-5 16-5-16,-2 11 32 16,7 4-6-16,6-1-7 15,4-6-3-15,8-7-16 16,18-9-2-16,2-8 34 15,5-6 1-15,-2 0-82 16,-4-20-177-16</inkml:trace>
  <inkml:trace contextRef="#ctx0" brushRef="#br0" timeOffset="17933.33">14933 4932 384 0,'0'0'77'15,"0"0"-63"-15,0 0-14 16,0 0 0-16,0 0 1 15,0 0 6-15,62 44-1 16,-44-34 0-16,0-3 0 16,-6 3-2-16,-6-3-4 0,-3 0-46 15,-3-7-285-15</inkml:trace>
  <inkml:trace contextRef="#ctx0" brushRef="#br0" timeOffset="18847.43">15363 4512 155 0,'0'0'127'0,"0"0"-43"0,0 0-13 15,0 0-9-15,0 0-10 16,0 0-15-16,25 12-1 16,-12 12-14-16,-1 8 3 15,-2 12 1-15,-7 10-11 16,-3 6 3-16,-12 7-14 15,-16 3 2-15,-8 0-1 16,-1-5-3-16,4-8 0 16,8-10 2-16,7-12-2 15,10-9-2-15,5-5-18 16,3-9-46-16,0-4-19 16,2-8-22-16,14-5-92 0</inkml:trace>
  <inkml:trace contextRef="#ctx0" brushRef="#br0" timeOffset="19214.32">15262 5048 489 0,'0'0'13'0,"0"0"86"16,0 0-47-16,0 0 35 0,0 0-71 16,0 0-12-16,6-77-1 15,-9 70 1-15,-13 4-4 16,-11 1-5-16,-5 2-5 16,0 0 8-16,2 11 2 15,6 7-5-15,6 3 5 16,6 6-4-16,6 1 2 15,6 3-1-15,0-2-1 16,15-5-11-16,11-7 1 16,9-8 6-16,1-4 8 15,4-5 1-15,-1 0-1 16,-1-6-14-16,0-10-59 16,-8 0-179-16</inkml:trace>
  <inkml:trace contextRef="#ctx0" brushRef="#br0" timeOffset="19355.92">15288 5101 355 0,'0'0'235'0,"0"0"-130"16,0 0-6-16,0 0-60 16,0 0-39-16,0 0-3 15,0 17-158-15,0-17-88 16</inkml:trace>
  <inkml:trace contextRef="#ctx0" brushRef="#br0" timeOffset="84335.04">6141 6385 157 0,'0'0'196'16,"0"0"-145"-16,0 0 0 15,0 0-18-15,0 0 7 16,0 0-2-16,0 0-22 0,0 0-8 15,-19-22 19 1,16 17 7-16,0 4 5 0,3-1 33 16,-2 0-48-16,2 2-14 15,0 0-9-15,0 0 0 16,0 0-1-16,0 0 3 16,0 0 5-16,-1 0 13 15,1-3 3-15,0 3-7 16,0-2 3-16,0 0-5 15,-2-1-10-15,2 1 4 16,0-3-8-16,0 2 5 16,0-3-3-16,0 0-3 15,0-5-3-15,8 0 2 0,8 1-3 16,5 3-3 0,6 3-3-16,1 4-2 0,2 0-7 15,-2 0-3-15,-2 17 1 16,-7 5-2-16,-8 4 8 15,-5 3-34-15,-6 3 17 16,-8 3 7-16,-20-3 24 16,-5 0 1-16,-4-3-2 15,-2 0 2-15,3 0 0 16,0-2 2-16,2-1-3 16,1-2 2-16,10-3-2 15,8-2 1-15,4-5-6 0,6-2 2 16,5 0 0-1,0-3-1-15,0-4 1 0,14-4 4 16,11-1 1-16,11 0 22 16,7-15-3-16,2-3-10 15,7-4-5-15,5 3-5 16,10 0-24-16,-1 1-71 16,-5-3-160-16</inkml:trace>
  <inkml:trace contextRef="#ctx0" brushRef="#br0" timeOffset="84553.03">6803 6534 763 0,'0'0'46'0,"0"0"15"16,0 0-30-16,0 0-2 15,0 0-17-15,0 0-12 16,12-11-12-16,-6 11-70 16,6 2-103-16,0 2 40 15,-1-4-250-15</inkml:trace>
  <inkml:trace contextRef="#ctx0" brushRef="#br0" timeOffset="85251.34">8082 6021 436 0,'0'0'249'16,"0"0"-177"-16,-26-80 8 16,22 71-53-16,4 6 7 15,0 3-32-15,0 2-2 16,0 26-19-16,0 20 19 15,0 24 0-15,0 15 0 16,0 13 1-16,-9 1-1 16,-3-1-1-16,-2-7 0 15,-2-5 1-15,-2-8-1 16,0-8-3-16,1-9 0 0,1-14-10 16,5-14-14-16,8-20-34 15,3-15-50-15,0-20-51 16,20-36-232-16</inkml:trace>
  <inkml:trace contextRef="#ctx0" brushRef="#br0" timeOffset="85599.09">7998 5898 516 0,'0'0'15'16,"0"0"33"-16,0 0-9 15,97-87-1-15,-58 75-29 16,6 9-1-16,-2 3-3 16,0 9-2-16,-3 19-3 15,-8 10-3-15,-10 5-8 16,-11 4 2-16,-11-1-6 15,0 0 9-15,-20-6 3 16,-11-6 3-16,-8-4 0 16,-4-2 8-16,-3-5-6 0,2 1 3 15,-2-4-4-15,4 5-1 16,8 2-68-16,12-3-88 16,19-4-188-16</inkml:trace>
  <inkml:trace contextRef="#ctx0" brushRef="#br0" timeOffset="86148.88">8763 6333 470 0,'0'0'165'0,"0"0"-60"15,0 0-21-15,0 0-38 16,0 0-22-16,0 0-24 15,-64-2-10-15,34 32 8 16,-5 8-1-16,5 8 1 0,6 1-3 16,6 3-4-1,8-4-3-15,10-5-13 0,0-7-1 16,16-11 13-16,15-13 13 16,4-10 1-16,16-1 4 15,4-24 5-15,-2-9-8 16,-5-1 1-16,-15-2 9 15,-14 4 8-15,-9 2 40 16,-10 6-34-16,0 7-3 16,0 6 25-16,0 9-44 15,-1 3-4-15,1 0-27 16,0 17-48-16,0 15 73 16,6 8-1-16,21 4-8 15,13 0-17-15,8-7 7 16,4-14-40-16,5-11-54 15,4-12 15-15,6-12-77 16</inkml:trace>
  <inkml:trace contextRef="#ctx0" brushRef="#br0" timeOffset="86813.56">9466 6336 586 0,'0'0'145'16,"0"0"-75"-16,0 0-70 15,0 0-20-15,0 0 19 16,0 0 1-16,19 84 13 16,-7-43 3-16,1 1 1 15,-2-2-10-15,-2-5-6 16,-2-9 2-16,-2-9-1 0,-2-9 1 16,-3-3-1-16,1-4 1 15,-1-1 1-15,0 0 9 16,-3-14 0-16,-13-8-8 15,-1-4-5-15,4 0 0 16,7 4 4-16,6 2 0 16,9 1-4-16,33-1-35 15,20-1-1-15,20-1 4 16,11 2 14-16,1 1-10 16,1 1 2-16,-5-1-15 15,-14 6 15-15,-15 3 26 16,-21 5 2-16,-18 3-2 15,-12 1 0-15,-10 1 0 0,0 0-6 16,-15 0 6-16,-17 8 5 16,-15 12 33-16,-10 8-21 15,-3 9 3-15,8 4-13 16,10 2-2-16,14 1-5 16,15-2-5-16,13-4 3 15,7-10-1-15,33-13 6 16,20-13-3-16,16-2 9 15,12-27-9-15,-3-9-5 16,-12-3-11-16,-20 1 13 16,-22 4 3-16,-16 5 47 15,-15 2 35-15,0 1-44 0,-15 4-18 16,-12 4-2-16,2 5 2 16,4 8-20-16,13 5 0 15,1 0-6-15,4 19-31 16,1 14 29-16,2 12 6 15,0 2 2-15,17 3-14 16,19-8-2-16,16-9-10 16,12-12-12-16,9-14-65 15,1-7 1-15,-8-11-240 16</inkml:trace>
  <inkml:trace contextRef="#ctx0" brushRef="#br0" timeOffset="87313.64">10729 6396 804 0,'0'0'35'0,"0"0"59"0,0 0-94 16,0 0-6-16,0 0-9 15,0 0 15-15,-6 115 0 16,6-67 0-16,12-8 3 16,4-8-3-16,5-13-4 15,-1-9 0-15,1-8 4 16,0-2 1-16,0-9 6 15,-1-15-5-15,-2-7-2 16,-4 0-7-16,-8 1-1 16,1 8-1-16,-2 5 0 15,-2 5-4-15,1 9 5 16,-3-1 5-16,-1 4 0 0,2 0 1 16,2 0-7-16,6 17-4 15,6 7 13-15,0 1 0 16,5-3 1-16,0-7-1 15,-1-7 0-15,2-8-1 16,2 0 1-16,1-9 11 16,-2-12 4-16,-3-7-13 15,-6 4 3-15,-5 2 11 16,-5 5-2-16,-2 5-10 16,-1 7 2-16,-1 5-6 15,2 0 0-15,1 1-34 0,1 17 7 16,5 11 26-1,3 5 1-15,2 3 0 0,5-1-7 16,0-3-32-16,1-5-9 16,2-5-52-16,-3-7 51 15,-1-10-142-15,3-6-84 16</inkml:trace>
  <inkml:trace contextRef="#ctx0" brushRef="#br0" timeOffset="87630.26">11515 6579 670 0,'0'0'79'0,"0"0"11"0,0 0-65 16,0 0 19-1,80-79-28-15,-63 63-2 0,-1-1 8 16,-5 0-1-16,-5 0-1 16,-3 1-6-16,-3 2-2 15,0 5-7-15,0 2-5 16,0 5-3-16,-2 2-4 15,-13 0-7-15,-10 19-24 16,-8 13 29-16,-5 10-9 16,7 8 1-16,12 0 0 15,19-4 6-15,10-7 4 16,37-11-7-16,14-9 14 16,9-9-2-16,5-10 1 15,1 0-8-15,-4-10-38 16,-11-13-215-16,-15-6-187 0</inkml:trace>
  <inkml:trace contextRef="#ctx0" brushRef="#br0" timeOffset="88121.97">11957 6204 641 0,'0'0'58'0,"0"0"64"15,9-79-55-15,-9 70-26 0,0 6-11 16,0 3-15-16,0 0-15 16,0 16-15-16,0 24 2 15,0 18 13-15,4 15 1 16,5 9-1-16,7-2-7 16,0-10-24-16,1-7-12 15,-3-18-31-15,-1-11-8 16,-4-12-40-16,-3-14-68 15</inkml:trace>
  <inkml:trace contextRef="#ctx0" brushRef="#br0" timeOffset="88350.05">11852 6413 629 0,'0'0'12'16,"0"0"53"-16,0 0-41 15,0 0-15-15,0 0 7 16,0 0-9-16,81-28-6 16,-35 27 0-16,6 1 2 15,5 0-2-15,-3 0-1 16,-5 0 0-16,-9 0-1 16,-10 0-51-16,-9 0-71 15,-13 0-199-15</inkml:trace>
  <inkml:trace contextRef="#ctx0" brushRef="#br0" timeOffset="88896.2">12351 6396 575 0,'0'0'137'0,"0"0"-27"16,0 0-75-16,0 0-20 0,0 0-15 16,0 0-2-16,102 37-4 15,-82-4 4-15,-4 6 0 16,-6 2 2-16,-3-6 0 15,-6-7 0-15,-1-8 0 16,0-9-1-16,0-5 1 16,0-3 3-16,0-3-2 15,0 0 10-15,-1-11 52 16,-4-9-59-16,5-6-4 16,9-2-2-16,25-2-45 15,14 5-32-15,12 4-57 16,-2 4-3-16,-3 5 20 15,-7 2 98-15,-18 3 21 0,-14 1 60 16,-10 4 56-16,-6 1 28 16,0 1-53-16,0 0-62 15,0 0-23-15,0 0-6 16,0 0-10-16,0 16-7 16,0 10 17-16,0 8 0 15,0 6 0-15,0 6 0 16,0-5 0-16,0-4-57 15,5-7-29-15,8-17-30 16,2-13-64-16</inkml:trace>
  <inkml:trace contextRef="#ctx0" brushRef="#br0" timeOffset="89054.18">12803 6113 744 0,'0'0'0'16,"0"0"-10"-16,0 0-76 16,0 0 25-16,88 70-10 15,-56-32-80-15</inkml:trace>
  <inkml:trace contextRef="#ctx0" brushRef="#br0" timeOffset="89428.94">13363 6374 773 0,'0'0'106'0,"0"0"-37"15,0 0-69-15,0 0-10 16,0 0-20-16,0 0 30 16,47 35 1-16,-11-21-1 15,7-5-10-15,0-5-3 16,1-4 2-16,-11 0-2 15,-9-8-4-15,-15-6 10 16,-9-1 5-16,-6-2 2 16,-26 1-8-16,-15 3 6 0,-9 6 2 15,-5 7 0 1,1 1-9-16,6 24 3 0,12 12 4 16,5 10-2-16,7 8 3 15,12 2-2-15,15 1 2 16,3-5-3-16,38-11-4 15,20-11 8-15,13-13 6 16,9-11-5-16,3-7-1 16,-6-13-59-16,-11-19-153 15</inkml:trace>
  <inkml:trace contextRef="#ctx0" brushRef="#br0" timeOffset="89812.07">14349 6326 822 0,'0'0'13'15,"0"0"2"-15,0 0-15 0,0 0-126 16,0 0 126-16,-4 80 2 16,4-15-2-16,-5 13 5 15,-2 19 18-15,-3 11-6 16,-3 1-13-16,3-2-2 15,-2-12-2-15,5-20-2 16,4-22-23-16,1-17-15 16,2-25-19-16,2-11-24 15,16-38 33-15</inkml:trace>
  <inkml:trace contextRef="#ctx0" brushRef="#br0" timeOffset="90094.86">14336 6341 368 0,'0'0'7'0,"0"0"-7"16,56-80 17-16,-26 77 13 16,5 3 15-16,3 5-13 15,7 23-6-15,6 8 3 16,4 9 4-16,2 5-3 16,-8-2 3-16,-7-5-9 15,-14-7-17-15,-14-6 0 16,-13-5-5-16,-1-10 0 15,-17-3 0-15,-21-5 7 16,-16-7 4-16,-17 0-3 16,-9 0-4-16,3-19-5 0,10-5-1 15,16-1-11-15,23 4-17 16,26 6-11-16,11 6-34 16,36 4-274-16</inkml:trace>
  <inkml:trace contextRef="#ctx0" brushRef="#br0" timeOffset="90912.26">15062 6478 473 0,'0'0'184'15,"0"0"-27"-15,0 0-110 16,0 0-47-16,0 0-25 16,0 0 20-16,17 58 5 15,-17-23-3-15,-2 1 5 16,-2-5-2-16,-1-9 3 15,4-6-3-15,-1-10-6 0,1-4-15 16,1-2 21-16,0-2 12 16,0-22 10-16,0-10-22 15,0-6-13-15,9-5-12 16,14 1-40-16,13 8-3 16,12 10-129-16,0 6 75 15,-5 10 122-15,-13 6 48 16,-11 4 29-16,-4 0-33 15,-7 14-23-15,-1 9 0 16,-2 3-2-16,-1 4 5 16,0 1-6-16,-2 0 1 15,-2-1-5-15,1-2-11 0,5-2 1 16,7-6 4-16,3-2-5 16,9-7 2-16,-1-7-2 15,3-4 4-15,-5 0 0 16,-6 0 0-16,-3-12 14 15,-6-4 18-15,-4-4-25 16,-3-2 5-16,0-1 5 16,-3-4-5-16,-7 2-14 15,-1 1 7-15,1-2 5 16,4 5-5-16,1 2-3 16,3 3-8-16,2 6-1 15,0 3-3-15,0 1-11 16,10 0-21-16,4 3-4 15,-3-1 15-15,-3 3 20 0,-5 1-2 16,-2 0 6-16,-1 0-1 16,0 0-19-16,0 0 11 15,0 0 6-15,0-1 3 16,0 1 3-16,0-3 18 16,0 0-8-16,-3 1 19 15,-1-1-1-15,2 3-4 16,2 0-1-16,0 0-23 15,0 0-3-15,0 0-2 16,-4 0-6-16,-6 0-3 16,-4 4 8-16,-3 9 0 15,1-4 3-15,4-3-1 0,5-1 0 16,4-5-2-16,3 0 3 16,0 0 1-16,0 0-1 15,0 0 2-15,0 0-4 16,0 0 1-16,0 0-21 15,1 9-106-15,25-1-57 16,11-4-212-16</inkml:trace>
  <inkml:trace contextRef="#ctx0" brushRef="#br0" timeOffset="91409.85">16042 6404 441 0,'0'0'142'15,"0"0"0"-15,0 0-27 16,0 0-57-16,0 0-38 16,0 0-20-16,3-29-40 15,-15 46 18-15,-4 4 22 0,2 2 0 16,4-3-2-16,7-5-19 16,3-5-14-16,0-5 24 15,0-5 11-15,0 0 0 16,12-5 21-16,-1-12-11 15,-3-2-9-15,-8-1 4 16,0 3 6-16,-15 3-2 16,-8 6-9-16,0 8-5 15,-2 0 1-15,2 22-4 16,-2 9-8-16,0 11 16 16,9 9-1-16,9 4-1 15,7 1-19-15,23-6-5 16,28-14 15-16,22-18-1 0,11-15 12 15,6-3-2 1,-2-20-20-16,-7-8-43 0,-7-7-103 16</inkml:trace>
  <inkml:trace contextRef="#ctx0" brushRef="#br0" timeOffset="92269.77">16323 6563 362 0,'0'0'60'0,"0"0"16"16,0 0-13-16,89 10-3 0,-62-10-9 15,-2-3-16-15,-7-7-12 16,-1-3-8-16,-5-2 4 16,-5 3-14-16,-4-5-5 15,-3 0-2-15,-12 3-15 16,-12 1-23-16,-6 3 31 15,0 8 9-15,2 2 8 16,1 9-8-16,1 16-8 16,6 9 7-16,10 9-3 15,10 3 1-15,4 2-3 16,40-10-10-16,24-12 16 16,16-17 0-16,5-9-2 15,1-12-5-15,-7-17 3 16,-7-7 4-16,-12-8-2 15,-14-4 2-15,-17-3-3 0,-17-2 0 16,-16-3-3-16,0 1-4 16,-19-1 10-16,2 9 23 15,4 13 106-15,8 16-55 16,4 14-3-16,1 4-71 16,0 16-20-16,6 20-1 15,11 18 21-15,7 13 0 16,6 6 1-16,6-3-1 15,6-10 0-15,1-14 0 16,0-16-11-16,-7-14 11 16,-11-9 1-16,-9-7 0 15,-8 0 3-15,-8-12 6 0,0-15-10 16,-38-9-3 0,-24-1-31-16,-15 1 2 0,5 13 32 15,21 9 17-15,20 14 8 16,10 7-25-16,3 22-13 15,2 9 12-15,5 8-1 16,11 3-1-16,6 3-8 16,33-7-8-16,23-16 8 15,16-16-7-15,10-13 18 16,-6-10 1-16,-10-20 2 16,-14-7 14-16,-14-4 17 0,-16-2-18 15,-16 2 0 1,-12 2-2-16,-10 5-14 15,-14 8-3-15,4 9-3 16,2 12 5-16,6 5-3 0,2 0-28 16,-1 17 15-16,4 7 2 15,7 7 5-15,0 5 10 16,18 3 0-16,19-7 0 16,3-6 0-16,-1-11 2 15,-9-8 1-15,-11-5-3 16,-8-2 2-16,-7 0 1 15,-4 0-3-15,0-7-47 16,-16-9-286-16</inkml:trace>
  <inkml:trace contextRef="#ctx0" brushRef="#br0" timeOffset="92644.9">17670 6449 893 0,'0'0'7'0,"0"0"-7"16,0 0-3-16,0 0-83 16,0 0 72-16,0 0 14 15,4 66 1-15,5-18-1 16,3 4 0-16,6-2 2 16,1-8-1-16,-2-9 2 15,-4-14-3-15,-7-11 0 0,-5-4 1 16,0-4 2-1,-1 0 16-15,0-11 50 0,0-14-49 16,0-7-15-16,0-1 9 16,0 1-7-16,0 11-1 15,4 5-6-15,-3 7-1 16,2 4-19-16,2 2 8 16,4 1-4-16,1 2-17 15,5 0 26-15,6 0-12 16,1 0-8-16,1 8 2 15,-6 4-54-15,-2-2-99 16,-8-7-259-16</inkml:trace>
  <inkml:trace contextRef="#ctx0" brushRef="#br0" timeOffset="93957.6">17394 6457 0 0,'0'0'242'0,"0"0"-125"15,0 0-18-15,0 0 9 16,0 0-59-16,0 0 13 16,0-21-9-16,0 21-22 15,0 0-23-15,0 0-8 16,0 0-4-16,0 0-1 16,0 0-8-16,0 0-2 15,0 6 13-15,0 13 1 16,0 4 1-16,0 6 0 0,0 7 2 15,0 2-2-15,0 1 1 16,0-2 0-16,0-5 0 16,11-4-1-16,5-9 0 15,4-7 0-15,6-9 3 16,5-3-1-16,6-3 1 16,7-19 1-16,0-5-2 15,-3-1 3-15,-6-1-1 16,-12 0 1-16,-7 0 24 15,-8 0-7-15,-7 2-10 16,-1 5 0-16,0 5 2 16,0 5-9-16,0 4-4 15,0 5-1-15,0 2 0 0,0 1-6 16,-1 0-3-16,1 0-4 16,-3 0-3-16,-5 10 5 15,-8 9 10-15,1 9 1 16,-5 7 0-16,1 9 2 15,3 3 0-15,4 4 1 16,6-2-3-16,6-4 0 16,6-12-7-16,22-12 7 15,15-9-1-15,11-8-15 16,10-4-106-16,8-20-225 16</inkml:trace>
  <inkml:trace contextRef="#ctx0" brushRef="#br0" timeOffset="94542.03">17879 6563 268 0,'0'0'159'0,"0"0"-21"16,0 0-81-16,0 0 37 15,0 0-41-15,0 0-26 16,0-34-27-16,0 37-21 16,5 14 9-16,3 12 12 0,-4 0 1 15,-4 7-1 1,0 3 4-16,0-3-3 0,0 0-1 15,0-7 2-15,0-7-1 16,0-6 2-16,0-8-3 16,0-5 0-16,0-3-3 15,0-4 3-15,0-21 39 16,4-8-34-16,6-7-4 16,8-2-1-16,-2 4 0 15,2 6 1-15,4 6 8 16,7 12-9-16,6 9-13 15,7 5-79-15,1 5 6 16,-7 15-16-16,-10 3-44 16,-11 4-113-16</inkml:trace>
  <inkml:trace contextRef="#ctx0" brushRef="#br0" timeOffset="95105.13">18285 6723 539 0,'0'0'6'16,"0"0"-5"-16,82-32-1 16,-49 20 2-16,-1 1-2 15,-6-1 10-15,-9-3 36 16,-5 0 82-16,-6-4-71 16,-2 0-24-16,-4-2 2 15,-4 3-13-15,-20 5-22 16,-10 6-10-16,-9 7 3 15,1 2-5-15,-3 18-3 0,3 11-4 16,8 6 5-16,10 9-5 16,11 4 1-16,13 4 14 15,12-3-5-15,32-12-5 16,17-16 14-16,11-20 2 16,5-3-1-16,0-24 4 15,-1-8-2-15,-9-6 1 16,-5-1-4-16,-8-2-11 15,-14 4-29-15,-10-2-34 16,-13-1 15-16,-7 1 38 16,-5 3 21-16,-4 9 15 15,2 9 9-15,-1 10-14 16,0 7-10-16,3 1-2 16,1 10-26-16,3 20 21 0,-5 9 5 15,1 1-2-15,-4 3 4 16,-1-8 1-16,0-8 5 15,0-9 13-15,0-3 14 16,0-5-4-16,0-3-15 16,0-2-7-16,0-4 0 15,-6-1 1-15,-13 3 2 16,-14-2 2-16,-13 1-11 16,-8 0-1-16,1-2-76 15,11 0-29-15,9 0-134 16</inkml:trace>
  <inkml:trace contextRef="#ctx0" brushRef="#br0" timeOffset="95253.39">18931 6770 719 0,'0'0'66'16,"0"0"15"-16,0 0-53 15,0 0-23-15,0 0-5 16,0 0-73-16,0-18-167 15,-16 26 52-15</inkml:trace>
  <inkml:trace contextRef="#ctx0" brushRef="#br0" timeOffset="96271.65">19556 6777 255 0,'0'0'117'0,"0"0"36"16,0 0-70-16,0 0-13 15,0 0-12-15,0 0-8 16,-13-31-27-16,25 28-11 16,20-2-7-16,18-3-3 15,17-1-1-15,5-1 4 16,2 3-5-16,-1-1 0 16,-7 5 0-16,-12-2-4 15,-14 3-32-15,-16 0-21 0,-18 2-1 16,-6 0-15-1,-29 0-149-15,-11-5-143 0</inkml:trace>
  <inkml:trace contextRef="#ctx0" brushRef="#br0" timeOffset="97370.99">20645 6344 293 0,'0'0'311'0,"0"0"-194"15,0 0-14-15,0 0-66 16,0 0-37-16,0 0-58 0,0 0 57 16,-28 98 1-16,1-25 3 15,-2 0-3-15,-1-3-1 16,4-8 1-16,4-18 4 15,10-15-3-15,4-19 0 16,8-10 0-16,0 0 21 16,0-20 70-16,17-16-65 15,13-12-27-15,5-6-23 16,4-6 1-16,-2 4-40 16,-1 3-16-16,0 9-1 15,2 8 56-15,1 10 22 16,-3 9 2-16,-7 11 0 0,-11 6-1 15,-10 3-6-15,-8 19-3 16,0 9 2-16,-23 5 2 16,-9 0 2-16,-2-5 3 15,1-6 0-15,3-9 1 16,5-3 0-16,1-5 0 16,5 2 11-16,2-1 9 15,3 2-8-15,5 5-12 16,2 4 1-16,6 3-3 15,1 2 2-15,1 3 0 16,25 2 0-16,11-6-2 16,18-2-2-16,19-5-12 15,14-12-7-15,7-5-7 0,-2-6 2 16,-12-19 15-16,-19-6 12 16,-22 1 2-16,-16 1 47 15,-15 0 21-15,-9 2-4 16,0 0-13-16,-6 10-13 15,-8 5-17-15,-2 11-16 16,-4 1-7-16,-5 16-10 16,-3 15 6-16,1 4-2 15,8 5-3-15,8 4-5 16,11-4 8-16,1-7-11 16,34-12 8-16,16-14 9 15,8-7 5-15,2-12 0 16,-10-14-1-16,-8 0 3 15,-14-4 7-15,-17 4 10 0,-5 1 2 16,-7 3-3-16,0 4-11 16,-7 5-8-16,2 8-3 15,0 5-1-15,1 0-6 16,1 5-52-16,-1 17 50 16,1 12 3-16,3 7-4 15,7 2-7-15,26-5-25 16,17-10 8-16,15-19 15 15,5-9 1-15,5-17 5 16,-4-16 8-16,-4-6-15 16,-7-5 1-16,-12-4 13 15,-14-3 5-15,-19-2 0 16,-15-5 8-16,-9 0 1 16,-24 1 18-16,0 10 45 0,8 13 22 15,10 17-37-15,8 17-44 16,2 2-13-16,-4 32-63 15,-7 19 63-15,-5 15 1 16,1 12-1-16,6 5 1 16,11-4-2-16,3-3-7 15,21-11 0-15,13-10-1 16,0-11-3-16,-2-15-22 16,0-18-23-16,3-10-24 15,-2-3-19-15,4-25-40 16,-5-11-128-16</inkml:trace>
  <inkml:trace contextRef="#ctx0" brushRef="#br0" timeOffset="97769.61">22167 6818 266 0,'0'0'204'0,"0"0"-38"0,15-78-25 16,-14 66-47-16,-1 8-56 15,0 4-23-15,0 0-15 16,0 1-30-16,0 19-3 16,0 9 33-16,3 7 1 15,4 3-1-15,4-5-3 16,4-6-5-16,6-8-5 15,1-10 6-15,3-9 6 16,-2-1 1-16,2-4 1 16,-2-15 3-16,0-8-4 0,-7 0-7 15,-13-6 7 1,-3 3-2-16,-14-1-7 0,-8 6 9 16,5 8 21-16,7 11 22 15,5 6-21-15,1 0-22 16,-4 17-55-16,2 13 40 15,1 14 6-15,5 3-20 16,5-6-22-16,18-10-4 16,10-17 24-16,0-13 31 15,0-1 4-15,-7-6 1 16,-5-14 9-16,-6-5 23 16,-11-3-14-16,-4-2 0 15,-16 1-22-15,-23 5-1 0,-8 8-24 16,-1 12-6-1,2 4-31-15,10 0-97 16,7 4-267-16</inkml:trace>
  <inkml:trace contextRef="#ctx0" brushRef="#br0" timeOffset="98794.85">21688 6406 459 0,'0'0'72'16,"0"0"-16"-16,0 0-51 15,0 0-3-15,0 0-1 16,133-22 0-16,-65 16 12 15,5 0 13-15,5 4-3 16,-2 2-23-16,0 0-27 16,-10 0-126-16,-12 0-240 15</inkml:trace>
  <inkml:trace contextRef="#ctx0" brushRef="#br0" timeOffset="99215.12">22244 6515 413 0,'0'0'134'16,"0"0"37"-16,0 0-95 16,0 0-35-16,0 0-32 15,0 0-9-15,-3-19-46 16,3 28-70-16,0 11 87 16,6-2-59-16,5-5-171 15</inkml:trace>
  <inkml:trace contextRef="#ctx0" brushRef="#br0" timeOffset="99984.87">22974 6612 573 0,'0'0'24'15,"0"0"76"-15,0 0-28 16,0 0-72-16,0 0-28 16,0 0-10-16,-23 28 37 15,8 22 1-15,-4 7 7 16,1 6-5-16,-3-3-2 0,5-11 3 15,2-18-2-15,6-14 0 16,6-14 1-16,2-3 4 16,0-9 64-16,0-19-10 15,9-16-60-15,10-9-18 16,5-1 8-16,-4-1-2 16,3 12 9-16,-2 9-25 15,-1 13-10-15,-1 10 4 16,-2 10-8-16,5 1 17 15,-3 2 24-15,-1 17-3 16,2 6 4-16,-3 3-1 16,0 2 2-16,-4-1-2 0,-5-5-6 15,-2-5-22 1,0-9-1-16,0-5 26 0,5-5 3 16,6-5 1-16,4-16 0 15,-1-9-19-15,-6-2 19 16,-9-1 33-16,-5 3 31 15,0 9-7-15,0 9 16 16,0 9-29-16,0 3-44 16,0 5-21-16,1 18-65 15,3 10 83-15,-1 6 3 16,-1 9 0-16,-2 4 0 16,3 2-21-16,3-4-28 15,6-10-35-15,3-16-173 0</inkml:trace>
  <inkml:trace contextRef="#ctx0" brushRef="#br0" timeOffset="100834.08">23478 6835 445 0,'0'0'24'0,"0"0"52"15,0 0-54-15,0 0-4 16,0 0 10-16,104-61-12 16,-74 44 14-16,-3-2 5 15,-3-4 25-15,-9 1-13 0,-5 0-19 16,-7 4 5-16,-3 5-17 16,0 8-16-16,0 5-9 15,-11 0-15-15,-6 14-44 16,-2 14 56-16,2 11 11 15,5 9-2-15,12 8-3 16,0-4-5-16,18-8-1 16,15-15 7-16,3-17 5 15,2-12 3-15,4-7 12 16,1-21 12-16,5-9-1 16,-1-6-7-16,-9-3-2 15,-10-1 3-15,-14 3-2 16,-13 4 10-16,-1 7 0 0,0 13-17 15,-4 10-11-15,-4 10 0 16,-2 5-39-16,-5 20-9 16,-3 11 47-16,5 12-2 15,2 13-1-15,11 3-6 16,0-3-28-16,15-10-6 16,20-17 6-16,9-19-21 15,7-15 33-15,1-8 25 16,-1-27 1-16,-8-12 4 15,-7-4 26-15,-10-5 12 16,-10 5 10-16,-13 8-15 16,-3 11-1-16,-9 10-12 15,-2 13-8-15,-1 9-16 16,-2 6-38-16,0 22 10 0,-5 14 17 16,8 5 8-16,4 11 1 15,7 1 1-15,0-6 1 16,4-10-1-16,8-16 0 15,-1-14-4-15,-1-9 5 16,1-4 6-16,0-7 15 16,4-14-19-16,-1-4-2 15,-2-6-3-15,-5 1 3 16,-7 8 0-16,0 5 1 16,0 12 1-16,0 5-2 15,0 0-13-15,0 18-66 16,0 6 59-16,0 11 20 15,0 2 0-15,0 0 0 0,0-1-1 16,15-5-12-16,6-10-9 16,1-8-3-16,-4-9-21 15,-3-4-8-15,-5 0-34 16,1-19-248-16</inkml:trace>
  <inkml:trace contextRef="#ctx0" brushRef="#br0" timeOffset="101007.18">23822 6704 86 0,'0'0'68'0,"0"0"27"0,100 31 16 16,-33-19-30-16,14 3-15 16,10 2-29-16,7 0-22 15,-2 1-9-15,-2 0-6 16,-8-6-14-16,-9-6-91 15,-15-6-232-15</inkml:trace>
  <inkml:trace contextRef="#ctx0" brushRef="#br0" timeOffset="101583.98">24684 6873 469 0,'0'0'107'0,"0"0"-98"16,0 0-8-16,-104 72-2 0,79-40 2 15,11-1 1-15,11-2 2 16,3-2-3-16,8-6 0 16,14-6 4-16,9-11 6 15,7-4 11-15,4-9 16 16,5-21-23-16,-1-7-10 16,-4-9-2-16,-6-3 0 15,-9-2-2-15,-12 1-1 16,-9 4 3-16,-3 10 5 15,-3 10-1-15,1 7-4 16,4 8 3-16,-1 7-6 16,-1 2 0-16,3 2 0 15,4 0-8-15,6 6 4 16,3 11 2-16,-2 5 1 0,-1 9 0 16,-3 8-1-16,-1 10 0 15,-3 5 2-15,-3-1 2 16,-3-4-1-16,-3-12 0 15,0-8-1-15,0-14 1 16,0-8-1-16,0-7 0 16,0 0 18-16,0-8 88 15,0-16-77-15,-4-7-25 16,-12-6-1-16,-9 2-3 16,-5 7-6-16,7 9 6 15,2 14 0-15,7 5-3 0,-3 13-19 16,-3 15 12-1,1 9 4-15,8 7 1 0,8 2 1 16,3-1 4-16,18-4-3 16,24-11-3-16,7-8-6 15,9-10 5-15,0-11-59 16,-3-1-84-16,-5-25-233 16</inkml:trace>
  <inkml:trace contextRef="#ctx0" brushRef="#br0" timeOffset="102049.26">22405 7161 225 0,'0'0'41'0,"-108"-29"31"16,75 23-6-16,13 3-1 0,16 3-10 15,4 0-34-15,0 0-20 16,10 0-1-16,30 1 51 16,26 11 33-16,25 1-42 15,33 1-24-15,24 0-9 16,19-1-3-16,20-4-2 16,0 2-3-16,-10-2 0 15,-23 1 0-15,-32-1 1 16,-31 1 0-16,-28-4-1 15,-26 0-1-15,-17-1 0 16,-16-3-27-16,-4-1-57 16,-31 2-8-16,-27-3-10 0,-33 0-267 15</inkml:trace>
  <inkml:trace contextRef="#ctx0" brushRef="#br0" timeOffset="103381.06">15034 7149 615 0,'0'0'160'16,"0"0"-99"-16,0 0-59 16,0 0-2-16,0 0-27 15,0 0 21-15,5 58 6 16,-5-24 0-16,0 4 1 16,0-1 1-16,0 0-2 15,0-7 0-15,0-5-11 16,5-9-14-16,4-8 3 15,5-8 22-15,5 0 0 16,4-3 6-16,-1-11-2 16,-3-3 1-16,-9 2 33 15,-5 6-23-15,-1 2 17 0,-4 7-18 16,4 0-14-16,6 2-67 16,4 12 59-16,9 3 8 15,10 3 0-15,3-1 0 16,1-2 0-16,-4-6 0 15,-6-7 0-15,-5-4 3 16,-2 0 0-16,2-17 2 16,5-9-2-16,0-5-2 15,-2-5 5-15,-13 0 2 16,-5 3-1-16,-7 4 4 16,0 6-11-16,-11 10-5 15,0 10-53-15,2 3-71 16,7 3-39-16,2 10-27 0</inkml:trace>
  <inkml:trace contextRef="#ctx0" brushRef="#br0" timeOffset="103813.43">15860 7288 493 0,'0'0'81'0,"0"0"10"15,0 0-16-15,0 0-59 16,0 0-16-16,-89 44-4 15,65-1 4-15,6 11 16 16,1 6-12-16,7 0 5 16,4-3 10-16,1-11-18 15,4-16 2-15,1-16-3 16,0-12 1-16,0-4 18 0,12-26 90 16,13-16-109-16,3-8-1 15,-2-9-3-15,-6-1 2 16,-10 3-6-16,-1 5-4 15,-2 9 3-15,4 11 2 16,4 12-5-16,1 6-4 16,4 10 11-16,-1 6-4 15,0 6-4-15,1 23 7 16,-5 8-1-16,-2 6-2 16,-7-2-7-16,-6-7-1 15,0-6-9-15,0-10 19 16,-15-6 6-16,-9-3 1 0,-9-5 4 15,-8-4-2-15,-7 0 2 16,0 0-4 0,5-3 0-16,11 3-26 0,15 0-122 15,17 0-140-15</inkml:trace>
  <inkml:trace contextRef="#ctx0" brushRef="#br0" timeOffset="104213.33">15932 7575 757 0,'0'0'18'15,"0"0"37"-15,0 0-30 0,0 0-8 16,0 0-8-16,0 0 1 16,55-71-8-16,-25 50 1 15,-4-1-2-15,-2 5 1 16,-8 0-2-16,-2 1 0 15,-6 5-3-15,-4 2-13 16,-1 4-76-16,-2 2 19 16,-1 3 9-16,0 0-56 15,0 0-60-15,0 7 156 16,0 3 24-16,0 3 3 16,0 2-3-16,0 3 14 15,-5 6 18-15,-1 7 13 16,-3 4 0-16,-4-1-29 0,2-1-4 15,-2-7 0 1,2-6-6-16,5-4 7 0,-3-4 1 16,-4-1 5-16,-6 0 6 15,-10 1-12-15,-14-2-3 16,-9 1-10-16,-8-11-106 16,3 0-235-16</inkml:trace>
  <inkml:trace contextRef="#ctx0" brushRef="#br0" timeOffset="104446.72">14833 7722 725 0,'0'0'14'0,"0"0"-14"16,0 0 0-16,0 0 1 15,108 20 1-15,-36-13 1 16,27-1-1-16,18 0 1 15,14 1-1-15,14-1-2 16,-2-1-2-16,0 1-27 16,-8-1-58-16,-19 2 5 15,-23-2-66-15,-23-5-182 16</inkml:trace>
  <inkml:trace contextRef="#ctx0" brushRef="#br0" timeOffset="104592.11">16339 7899 650 0,'0'0'68'16,"0"0"-5"-16,0 0-42 15,0 0-14-15,0 0-7 16,0 0-44-16,1 18-48 16,16-10-19-16,5-8-228 15</inkml:trace>
  <inkml:trace contextRef="#ctx0" brushRef="#br0" timeOffset="118640.69">11591 6500 117 0,'0'0'42'0,"0"0"13"16,0 0-31-16,0 0 11 15,0 0 4-15,0 0-25 16,0 0-7-16,0 0 6 16,8-16-1-16,-8 13-6 15,0 0 5-15,0 0 8 16,0 0-10-16,0 2 4 16,0 0-7-16,0-2 5 15,0 2 2-15,0-1 7 16,0 0-17-16,0 1 2 0,0 1-1 15,0-2-4-15,0 2 2 16,0-2-1-16,0 1 0 16,0 1 3-16,0-2-4 15,0 1-1-15,0 0 1 16,1 1-4-16,4-2 3 16,-1 2-1-16,2-1-1 15,2 1 3-15,2 0 0 16,-1 0 4-16,0 0-4 15,1 0-1-15,-2 0-1 16,-2 0 4-16,0 0-2 0,-1 3 0 16,3-1 1-1,-2 0-2-15,0 1 1 0,0-3 0 16,1 3 2-16,-1-1-2 16,-1 0 2-16,0-1 2 15,-1 1-4-15,-1-1 0 16,-1 0 0-16,0 0 2 15,0 1-3-15,1 0 1 16,-2 5-5-16,-1-2 5 16,0 0 0-16,0 0 0 15,0 0 0-15,2 0 1 16,-1-1-1-16,-1-1 0 16,0 2 0-16,0-2-1 0,0 0 1 15,0-1-1-15,0-1-4 16,0 2 4-16,0-1 1 15,-7 3 5-15,-3 1 6 16,0-2-7-16,-3 0 2 16,3 1 0-16,-1-2-4 15,1 0 2-15,-2 1-2 16,0-1-2-16,-2 0 4 16,1 1 1-16,0-1-4 15,1 0 0-15,-1 0 1 16,5-2-2-16,-1 1 1 15,3 0-1-15,-1 1 2 16,1-1 3-16,0-1-1 16,-4 2-2-16,2 0-2 0,0-3 2 15,2 0-2-15,2 0 0 16,1 0 2-16,1 0 0 16,2 0-1-16,0 3-1 15,0-3-4-15,0 0-27 16,0 2-61-16,0 0-91 15,0 1 69-15,0 0 0 16</inkml:trace>
  <inkml:trace contextRef="#ctx0" brushRef="#br0" timeOffset="118774.74">11512 6624 103 0,'0'0'135'0,"0"0"-22"16,0 0-22-16,0 0-15 15,0 0-27-15,0 0-1 0,0 0 0 16,-1 0 6-16,-1 0-54 15,1 5-16-15,-8 6-154 16,1-2 16-16</inkml:trace>
  <inkml:trace contextRef="#ctx0" brushRef="#br0" timeOffset="123794.76">8690 7754 357 0,'0'0'67'0,"0"0"1"16,0 0-65-16,0 0-2 15,0 0 9-15,0 0-4 16,0 0-4-16,0 12-1 15,0 1 13-15,-6 3 25 16,-1 2 7-16,-1 5-19 16,-2 6-8-16,0 3-10 15,1 6-1-15,-1 1-3 0,6 2-3 16,1-5-1 0,3-5-1-16,0-6 0 0,0-6-1 15,11-7-5-15,11-6 6 16,2-6 0-16,3 0 6 15,0-13-3-15,1-11 7 16,-9-1-1-16,-4 0 24 16,-3 3 16-16,-6 5-16 15,-2 10-6-15,1 7-27 16,6 0-51-16,9 12-43 16,4 5 90-16,6 1-1 15,-3-1 3-15,6-2 2 0,1 2 0 16,0-4 1-16,-2-7 1 15,-4-3 7-15,-6-3 10 16,-4 0 13-16,2-15 17 16,-1-9-16-16,1-8-7 15,-3-6 3-15,-3-8-11 16,-1 0-2-16,-10-1 4 16,-3 6-15-16,0 8 14 15,-6 9-19-15,3 12-1 16,-4 6-11-16,7 6-42 15,0 0-62-15,0 0-70 16,16 4 52-16,11 4 76 16,6-7-121-16</inkml:trace>
  <inkml:trace contextRef="#ctx0" brushRef="#br0" timeOffset="124243.95">9557 7691 360 0,'0'0'172'0,"0"0"-8"16,0 0-59-16,0 0-32 15,0 0-29-15,0 0-38 16,-11-39-6-16,-1 70-9 16,-4 18 9-16,-5 15 0 15,5 12 0-15,-1 2 0 16,8-5 0-16,3-14-2 16,5-19-1-16,-1-14 5 0,2-17-2 15,0-8 3 1,0-1 4-16,0-10 50 0,0-21-28 15,0-13-29-15,0-14 0 16,-3-5-6-16,-4-2-16 16,0 5-4-16,-1 10-13 15,3 5-6-15,5 4-5 16,1 7-28-16,21 5 14 16,5 8 57-16,4 7 7 15,-2 10 1-15,-3 4-1 16,0 6-3-16,0 17-1 15,0 8 1-15,-8 2 1 16,-2-2-1-16,-10-3-6 16,-6-1-9-16,0-5 9 15,-9-1 1-15,-16-3 4 0,-11-3 1 16,-12-2-2-16,-7-5 5 16,1 2-1-16,5 1 5 15,12 8-9-15,15 1-70 16,14 4-340-16</inkml:trace>
  <inkml:trace contextRef="#ctx0" brushRef="#br0" timeOffset="124776.67">9611 8186 168 0,'0'0'109'0,"0"0"3"15,0 0-9-15,0 0-40 16,0 0 13-16,0 0-28 16,-3 0-17-16,3-7 9 15,0-2-6-15,6-7-25 16,11-3-6-16,3-5-2 15,7-6 0-15,3-4-1 16,2-5-3-16,-2-2-5 16,-3-1 4-16,-2 3-14 0,-1 6-15 15,-6 9-12 1,-3 5 42-16,-6 8-3 0,-6 5 3 16,-1 3 3-16,-2 3-9 15,0 0-30-15,0 0-61 16,0 13 87-16,0 11 13 15,-5 6 2-15,-9 8 20 16,-3 9 6-16,2 0 9 16,1 1-19-16,7-1-2 15,5-7-2-15,2-7 16 16,0-5-14-16,0-6-4 16,0-5 1-16,0-5-5 0,0-2-5 15,0 1-2 1,-4-1 4-16,-15 3-5 0,-13 3-3 15,-8-1-59-15,-9-1-59 16,5-6-124-16</inkml:trace>
  <inkml:trace contextRef="#ctx0" brushRef="#br0" timeOffset="127424.02">10344 8226 385 0,'0'0'115'16,"0"0"22"-16,0 0-45 15,0 0-38-15,0 0-28 16,0 0-14-16,0 0-12 0,6-66-5 16,0 66-5-16,-1 16-1 15,1 9 10-15,-3 10-2 16,-3 9 3-16,0 3 0 15,-15 1-2-15,-6-3 1 16,-3-6-23-16,2-8-41 16,8-7-57-16,11-20-49 15</inkml:trace>
  <inkml:trace contextRef="#ctx0" brushRef="#br0" timeOffset="127993.2">10955 7785 731 0,'0'0'1'15,"0"0"-1"-15,0 0-42 16,0 0 42-16,-27 126 3 15,12-59 1-15,-8 6-2 16,0-2 0-16,1-15-1 16,8-11 1-16,5-18-2 15,6-11 2-15,1-8-2 16,2-8 1-16,0 0 10 16,0-20 66-16,6-16-77 0,10-14-61 15,-2-11-32 1,-5-7-21-16,-4-6-7 0,-5 3-41 15,0 6 162-15,0 11 29 16,0 11 32-16,-2 9-13 16,2 10-23-16,0 7 46 15,10 14-18-15,10 3-18 16,5 8-29-16,8 23 5 16,1 11 14-16,3 13-10 15,-4 5-6-15,-6 5-4 16,-9-1-1-16,-2-3-3 15,-5-8 1-15,-5-10-2 16,-4-8 0-16,-2-7-1 16,-3-9 1-16,-21-5 6 15,-13-6 1-15,-10-2 16 0,-14-6-7 16,-6 0-8-16,8 0-3 16,7 0-5-16,13 3-2 15,17 8-101-15,15 3-39 16,7-8-207-16</inkml:trace>
  <inkml:trace contextRef="#ctx0" brushRef="#br0" timeOffset="128706.32">11201 8226 211 0,'0'0'250'16,"0"0"-151"-16,0 0-4 15,0 0-8-15,0 0-23 16,0 0-34-16,0 0-13 16,73-82-13-16,-47 60 2 15,-3-3 4-15,2-7 0 16,-8-1-1-16,-5 0 5 16,-8 1-5-16,-4 7-6 15,0 6-2-15,0 11 1 16,-1 4-2-16,-4 4-5 15,-1 14-10-15,-2 21-12 16,2 11 27-16,1 11 0 16,5 0 0-16,0-1-2 0,1-6-2 15,16-13-17-15,9-15 0 16,12-17-20-16,8-5 41 16,6-27 1-16,0-13 2 15,-4-13 1-15,-8-7-3 16,-10-8 0-16,-16-5 2 15,-13-2 15-15,-1 8-4 16,-13 12 13-16,-5 18 2 16,6 15 4-16,4 16-23 15,5 6-10-15,3 25-49 16,0 20 44-16,0 19 4 16,3 12 1-16,14 6 0 0,7 0 0 15,4-12 0 1,5-13-3-16,3-13 3 0,-2-16-1 15,2-15-4-15,-2-13 5 16,2-7 10-16,-2-17-4 16,1-12 4-16,-7-4 2 15,-6-5 0-15,-8 5 0 16,-7 4-1-16,-4 11-2 16,-3 11 0-16,0 10-9 15,1 4 0-15,5 10-24 16,8 15 8-16,5 11 16 15,7 3 0-15,6 2-1 16,7-4-5-16,6-9-1 16,-4-12-1-16,-1-10 8 15,-3-6 0-15,-6-13 0 0,-4-13-16 16,-5-9-89-16,-5-13-159 16</inkml:trace>
  <inkml:trace contextRef="#ctx0" brushRef="#br0" timeOffset="128854.9">12125 7582 792 0,'0'0'43'0,"0"0"-23"16,0 0-20-16,0 0-22 16,96 39-36-16,-69 8-50 15,-2 0-64-15,-11-7-231 0</inkml:trace>
  <inkml:trace contextRef="#ctx0" brushRef="#br0" timeOffset="129172.25">12670 7992 352 0,'0'0'539'0,"0"0"-490"15,0 0-32-15,0 0-17 16,0 0-9-16,0 0 8 15,3 103 2-15,-3-59-2 16,1-5 1-16,2-7-5 16,3-11-6-16,-1-9 2 0,2-12 9 15,5 0 3 1,10-17 8-16,8-13-9 0,3-13-2 16,-3-6 2-16,-6 3-1 15,-10 6 0-15,-4 11 0 16,-3 12 1-16,-3 15-4 15,-1 2-16-15,2 7-162 16,3 16 43-16,-5 9 4 16,1 0-120-16</inkml:trace>
  <inkml:trace contextRef="#ctx0" brushRef="#br0" timeOffset="129440.85">12900 8158 255 0,'0'0'259'15,"0"0"-129"1,0 0-56-16,0 0-36 0,75-77-25 15,-51 59 20-15,-2 2-30 16,3-3 0-16,-6 0-2 16,-7-1 1-16,-9 0 15 15,-3 0 12-15,0 4-18 16,-17 6-11-16,-8 10-8 16,-6 0 2-16,-5 24-10 15,5 12-5-15,2 9 4 16,6 2 6-16,9 4 10 15,14-1-6-15,0-3-14 16,40-8 6-16,25-12 8 0,13-13 7 16,9-14 0-1,-3 0-2-15,-8-14-52 0,-14-15-154 16</inkml:trace>
  <inkml:trace contextRef="#ctx0" brushRef="#br0" timeOffset="130687.53">13277 8006 717 0,'0'0'14'16,"0"0"26"-16,0 0-38 15,0 0 1-15,0 0-1 0,100 78 0 16,-74-38 3-16,0-3-2 15,-5-4 0-15,-8-9-1 16,-3-4-2-16,-2-9 1 16,-6-6 0-16,-2-2 0 15,2-3 3-15,-2 0 14 16,0-5 12-16,-8-18-12 16,-7-5-18-16,3-5-18 15,3 1 14-15,9 0-3 16,2 6-47-16,28-2-12 15,17 3-62-15,9-1 81 16,2 2 47-16,-3 5 5 16,-8 5 9-16,-9 5 6 15,-15 7 3-15,-12 2 24 16,-9 0-47-16,-2 14-3 0,-7 10 3 16,-15 6 3-16,-2 3 9 15,-1-2-8-15,2-1 0 16,10-5-3-16,3-5 1 15,10-5-1-15,0-3-1 16,8-9 4-16,21-3 4 16,6 0 6-16,4-10-7 15,-3-9-5-15,-10-2 9 16,-13-2 57-16,-6 2 13 16,-5 4-30-16,-2 5-9 15,0 4-27-15,0 8-15 16,0 0-6-16,0 10-47 0,4 13 31 15,4 7 17-15,8 1-14 16,10-6-1-16,14-7 1 16,8-13 5-16,4-5 11 15,3-5 2-15,-6-18 1 16,-6-11 1-16,-5-9 1 16,-10-6-2-16,-7-7 1 15,-14-2 1-15,-7 0 2 16,0 5 12-16,-13 8 21 15,-2 12 14-15,8 14-20 16,2 12-10-16,2 7-21 16,-3 8-19-16,-5 25-44 15,-5 18 62-15,-8 18 0 0,-1 11 2 16,3 3 0 0,5-6-1-16,13-18-2 0,4-21-5 15,0-17 2-15,6-10 5 16,4-11 0-16,1 0 7 15,10-12-3-15,2-15-3 16,1-6-1-16,-3 3-5 16,-4 6 5-16,-8 8 0 15,-5 10 4-15,-2 6 0 16,-2 0-4-16,4 0-7 0,-3 17-13 16,-1 9 16-1,0 4 4-15,0 5 0 0,0-5 0 16,0-1 0-16,-7-4-4 15,1-5 4-15,0-4 0 16,2-5 0-16,1-5-32 16,0-4 17-16,-3-2 9 15,-2-5 6-15,1-15 6 16,2-4-5-16,5-2 1 16,0 0-2-16,15-1-8 15,20-2-20-15,12-3-73 16,7-2 8-16,4-1 29 15,-5-4 29-15,-7-3 35 16,-11-2 7-16,-8-1 38 16,-12-2 23-16,-8 7 45 15,-5 4-14-15,-2 11-28 16,0 8-29-16,0 12-32 0,0 5-10 16,0 8-52-16,-9 18 10 15,-5 20 42-15,0 12 0 16,0 13-1-16,7 2 1 15,7-1-2-15,0-15-5 16,10-16-12-16,13-9-17 16,0-12 12-16,0-8-25 15,-1-8-63-15,-2-4-270 16</inkml:trace>
  <inkml:trace contextRef="#ctx0" brushRef="#br0" timeOffset="131237.26">14806 8131 787 0,'0'0'32'16,"0"0"-20"-16,0 0-12 15,86-38 2-15,-59 27-1 16,-2-1 0-16,-2-4 0 16,-7-1 1-16,0 0-1 15,-8-4 0-15,-7 1-1 16,-1 5 0-16,0 3 0 15,-13 7-5-15,-5 5-3 16,-10 5-6-16,-12 18 7 16,-5 11 3-16,-3 7-1 15,5 7-8-15,6 5-13 0,9-1-10 16,18-6 3-16,10-10 15 16,9-14 2-16,29-15 16 15,11-7 26-15,9-8 8 16,4-18-15-16,3-7-7 15,-1-3-10-15,-6-2-2 16,-4-2-3-16,-8 2-12 16,-10-1-16-16,-11 5 25 15,-7 7 6-15,-3 11-1 16,-3 7 1-16,-3 9-27 16,-2 0-4-16,-2 19-8 15,-5 10 31-15,0 7 6 0,-6 8 2 16,-9-2 1-16,-3-4 3 15,9-3 2-15,3-10 4 16,4-3 1-16,2-8 2 16,0-2 6-16,0-4-9 15,0-2-4-15,0-3-1 16,0 0-4-16,0-3 2 16,0 0-2-16,0 0-1 15,-10-3-76-15,-15-3-200 16</inkml:trace>
  <inkml:trace contextRef="#ctx0" brushRef="#br0" timeOffset="132436.43">11351 7979 84 0,'0'0'119'0,"0"0"-49"15,0 0 41-15,0 0-6 16,0 0-33-16,0 0-9 16,-4-25-29-16,4 23-10 0,3-5-10 15,10 5-10 1,4 1 0-16,5 1-2 0,0 0-2 15,2 1 1-15,-1 12-1 16,-3 3-1-16,-3 3-2 16,-4-1-1-16,-2 2-5 15,-4-3 3-15,-6-2 2 16,-1-3-1-16,0-3 2 16,0-1 0-16,-10 2 3 15,-9 0 4-15,-4-2 0 16,-3 0-3-16,-1 2 1 15,2 0-4-15,2 1 2 16,7 0-22-16,3 0-41 16,8 1-10-16,5-4-47 15,0-8-94-15</inkml:trace>
  <inkml:trace contextRef="#ctx0" brushRef="#br0" timeOffset="132574.04">11410 8199 237 0,'0'0'87'16,"0"0"30"-16,0 0-29 15,0 0-64-15,0 0-24 16,0 0-87-16,-38 17-138 16</inkml:trace>
  <inkml:trace contextRef="#ctx0" brushRef="#br0" timeOffset="134700.97">15132 8246 181 0,'0'0'22'16,"0"0"-9"-16,0 0 33 15,0 0 31-15,0 0-15 16,0 0 2-16,0 3-47 15,0-9-4-15,0-2-2 16,9-1 5-16,5-3-11 16,2-3 4-16,5 1-7 0,0-3 0 15,0-3-1-15,1-4 3 16,0 1-3-16,4-3-1 16,-5 1 0-16,1 0 0 15,-1 0 0-15,-4 3 0 16,-3 1 2-16,-5 3 8 15,-3 4-5-15,-3 3 19 16,-3 4 14-16,0 3-10 16,0 3-25-16,0-1-3 15,0 2-17-15,-1 0-29 16,-8 3 36-16,-5 11 6 16,0 1-8-16,0 3 8 0,-2 4 3 15,-3 1 0-15,3 4 1 16,-3 1 1-16,4 3-1 15,2-2 0-15,5-1-1 16,4-1 0-16,4-1 0 16,0 1 1-16,0 0 0 15,5-2 0-15,6 1 0 16,-4-5 0-16,-2-5 0 16,-4 0 1-16,-1-7-1 15,0-2 0-15,0-1 2 16,0-1 6-16,-6 1 31 15,-10 0 10-15,1-2-29 16,-4-1-10-16,1 2 1 0,-2 1-9 16,-1 0-2-1,5 4-13-15,0-1-75 0,5-4-86 16,5-2-241-16</inkml:trace>
  <inkml:trace contextRef="#ctx0" brushRef="#br0" timeOffset="134869.71">15238 8470 388 0,'0'0'91'16,"0"0"9"-16,0 0-28 15,0 0-72-15,0 0-26 0,0 0-285 16,0 0 33-16</inkml:trace>
  <inkml:trace contextRef="#ctx0" brushRef="#br0" timeOffset="151233.21">17495 8320 62 0,'0'0'138'0,"0"0"-74"16,0 0 14-16,12-74 3 16,-11 57-24-16,-1 1-13 0,0 0-16 15,0 1 12 1,0 1-4-16,0 4-1 0,0 3 34 15,0 0-51-15,0 4-16 16,0 3-2-16,0 0-10 16,-1 0-17-16,-5 20-13 15,0 18 39-15,0 20 0 16,0 17 2-16,3 12 0 16,0 5 1-16,-3 0 0 15,-1 0 1-15,-4-5 2 16,4-2-3-16,2 4 4 15,5 0-5-15,0 0 4 0,3-3-4 16,8-12 1 0,2-5 0-16,-4-9-2 15,-1-9 0-15,-4-10 0 0,0-12-4 16,-1-9-10-16,-1-11-10 16,-2-4-15-16,0-5-24 15,0 0 48-15,0-5-57 16</inkml:trace>
  <inkml:trace contextRef="#ctx0" brushRef="#br0" timeOffset="152467.14">17699 8057 145 0,'0'0'72'0,"0"0"-3"16,0 0-29-16,0 0-14 16,0 0 24-16,0 0-35 15,0 0 13-15,-34-46 19 16,34 43-5-16,0 1 3 15,0 2 17-15,15 0-46 16,21 0-15-16,18 0-1 16,20 5 0-16,12-1 0 15,17 1 2-15,11-5-4 16,8 0 4-16,1 0-2 16,-1-5 2-16,-6-2-1 15,-7-3 0-15,-7 3-1 0,-9 2 0 16,-12-2 2-16,-12 3-2 15,-16 1-1-15,-18 3 1 16,-15 0 0-16,-11 0 0 16,-7 0 0-16,-2 0 0 15,0 0 0-15,0 0-2 16,-5 0-2-16,-11 5 2 16,-5 4 1-16,-1 4 1 15,-2 0 0-15,0 0 0 16,4 1 1-16,3-2-2 15,3 1 0-15,4-2-4 16,4 1 0-16,3-1-1 0,1 1 4 16,2 2 0-16,0 6-2 15,0 9 0-15,0 11 1 16,0 13 2-16,0 13 0 16,3 13 1-16,2 10 12 15,3 9 7-15,2 7 1 16,-1 6-7-16,0 6-7 15,-1-6-2-15,3-8-4 16,-2-16 3-16,1-14-3 16,-2-17 0-16,-2-11 1 15,-1-8-1-15,-5-11 1 16,0-3-1-16,-5-1-30 16,-16-10-74-16,-3-12-114 0</inkml:trace>
  <inkml:trace contextRef="#ctx0" brushRef="#br0" timeOffset="153281.97">17569 9568 48 0,'0'0'14'15,"0"0"3"-15,133 2 22 16,-66-2 25-16,13 0-14 15,16 0-5-15,15 0 15 16,11 0-35-16,4-5 0 16,-6-1 10-16,-6-2 10 15,-19 3-13-15,-10 3-13 16,-13 0-9-16,-8 2-3 16,-12 0-4-16,-4 0 0 0,-14 0-3 15,-10 0 1 1,-14 0-2-16,-5 0-1 0,-5 0-10 15,0 0-36-15,0 0-82 16,-6 0 7-16,-8 0-80 16</inkml:trace>
  <inkml:trace contextRef="#ctx0" brushRef="#br0" timeOffset="153433.01">18939 9486 469 0,'0'0'124'0,"0"0"-29"16,0 0-95-16,0 0-3 16,0 0-147-16,0 0 15 15,-60 20-233-15</inkml:trace>
  <inkml:trace contextRef="#ctx0" brushRef="#br0" timeOffset="157427.29">17623 8229 70 0,'0'0'37'15,"0"0"11"-15,0 0 21 16,0 0 2-16,0 0-36 16,0 0 27-16,0 0-8 15,6-22-20-15,-6 21 2 16,0-1-1-16,0 2-33 0,0 0-2 16,-10 9-22-1,-10 10 20-15,-1 9 0 0,-2 5-10 16,0 2-14-16,6-2-2 15,1-2-23-15,6-4 5 16,3-7 0-16,2-2 1 16,4-7-29-16,1-9-55 15</inkml:trace>
  <inkml:trace contextRef="#ctx0" brushRef="#br0" timeOffset="157744.67">17681 8333 288 0,'0'0'69'16,"0"0"13"-16,0 0-15 15,0 0-35-15,0 0-31 16,0 0-1-16,0-1-18 16,-9 21 18-16,-7 6-1 15,-6 3 1-15,-2 0 0 16,-3 3 2-16,2-1-2 16,2-2 0-16,5-4-8 0,4-4-33 15,3-3-4 1,2-4-28-16,4-7-75 0</inkml:trace>
  <inkml:trace contextRef="#ctx0" brushRef="#br0" timeOffset="157944.66">17564 8574 403 0,'0'0'92'16,"0"0"-21"-16,0 0-15 15,0 0-41-15,0 0-15 0,0 0-2 16,-52 41 1-16,38-16-2 16,-1-1-22-16,5 5-18 15,2-3-34-15,4-4-60 16,4-6-89-16</inkml:trace>
  <inkml:trace contextRef="#ctx0" brushRef="#br0" timeOffset="158127.73">17478 8785 370 0,'0'0'141'15,"0"0"-52"-15,0 0-89 16,0 0-5-16,0 0 5 16,0 0-1-16,-46 81 0 15,35-61-9-15,2 0-34 0,4-1-14 16,2-7-64-16,3-5-98 15</inkml:trace>
  <inkml:trace contextRef="#ctx0" brushRef="#br0" timeOffset="158293.01">17447 8957 62 0,'0'0'332'16,"0"0"-328"-16,0 0-2 0,0 0-2 15,0 0 0 1,-3 72 0-16,-1-50-9 0,-2-1-69 16,3-8-124-16</inkml:trace>
  <inkml:trace contextRef="#ctx0" brushRef="#br0" timeOffset="158494.91">17462 9152 122 0,'0'0'475'16,"0"0"-427"-16,0 0-42 15,0 0-6-15,0 0 0 16,0 0 0-16,-31 68-1 16,29-53 1-16,1 1-46 0,-1-3-31 15,2-4-63 1,0-8-171-16</inkml:trace>
  <inkml:trace contextRef="#ctx0" brushRef="#br0" timeOffset="158646.6">17428 9290 449 0,'0'0'58'0,"0"0"-57"16,0 0 2-16,0 0-1 15,0 0-2-15,-21 77 2 16,21-63 1-16,0-1-3 15,0-4-31-15,0-4-56 0,6-5-95 16</inkml:trace>
  <inkml:trace contextRef="#ctx0" brushRef="#br0" timeOffset="158793.09">17452 9383 493 0,'0'0'135'0,"0"0"-23"16,0 0-26-16,0 0-35 15,0 0-51-15,0 0-13 16,-2 3-117-16,2 8 49 16,0-9-81-16,0-2-222 15</inkml:trace>
  <inkml:trace contextRef="#ctx0" brushRef="#br0" timeOffset="159694.48">17959 8118 109 0,'0'0'79'0,"0"0"15"16,0 0-16-16,0 0-34 16,0 0-7-16,0 0-16 15,3-28 3-15,-3 26-10 16,0-1 1-16,0 3 12 16,0-1-2-16,0 1-25 0,0 0 0 15,-8 0-5-15,-1 3-2 16,-1 5 4-16,0 1-1 15,-5 4 4-15,5-2-3 16,0-1-4-16,3-2-9 16,1 0-31-16,5-1-24 15,1-3-18-15,0-1-15 16,14-3-6-16</inkml:trace>
  <inkml:trace contextRef="#ctx0" brushRef="#br0" timeOffset="159886.68">17959 8118 175 0,'89'8'44'15,"-89"-10"39"-15,0 2-21 16,-3 0-47-16,-3 0-12 16,-5 0-2-16,3 0 0 15,1 7-1-15,0 1-3 16,4 2-33-16,0-1-26 15,3-2-57-15,0-2-20 16</inkml:trace>
  <inkml:trace contextRef="#ctx0" brushRef="#br0" timeOffset="160053.3">18208 8112 163 0,'0'0'44'0,"0"0"-2"16,0 0-18-16,0 0-11 15,0 0 1-15,0 0-10 16,-73 10-4-16,67 4-5 16,4 1-17-16,2-3-29 15,12-2-14-15</inkml:trace>
  <inkml:trace contextRef="#ctx0" brushRef="#br0" timeOffset="160224.48">18412 8129 174 0,'0'0'49'0,"0"0"3"0,0 0-33 15,-82 3-8-15,72 8-7 16,7 0-2-16,3 3-4 16,0 0 0-16,22-2-58 15,9-7-48-15</inkml:trace>
  <inkml:trace contextRef="#ctx0" brushRef="#br0" timeOffset="160405.82">18676 8136 145 0,'0'0'102'16,"0"0"-48"-16,0 0-3 16,-86-10-25-16,61 13-17 15,1 9-7-15,6 3-1 0,7 2-1 16,7-3-2-16,4 0-30 15,0-2-6-15,22-4-12 16,9-5 5-16,10-3-69 16</inkml:trace>
  <inkml:trace contextRef="#ctx0" brushRef="#br0" timeOffset="160574.75">18796 8168 150 0,'1'-11'117'0,"-1"2"-3"15,0 0-61-15,-16 2-27 16,-6 4-18-16,0 3-1 0,2 0-7 15,0 0-1-15,6 10-3 16,5 2 0-16,8 2-21 16,1-2-14-16,8-3-6 15,19-5 15-15,5-3-31 16,6-1-79-16</inkml:trace>
  <inkml:trace contextRef="#ctx0" brushRef="#br0" timeOffset="160696.86">18915 8136 229 0,'0'0'86'15,"0"0"-6"-15,0 0-47 16,0 0-8-16,-88-32-6 16,61 32-19-16,3 11-2 15,5 10-6-15,5 6-32 16,7 3-33-16,0 0-90 16</inkml:trace>
  <inkml:trace contextRef="#ctx0" brushRef="#br0" timeOffset="161107.85">18993 8333 157 0,'0'0'112'15,"0"0"-44"-15,0 0-5 16,0 0-47-16,0 0-16 16,0 0-1-16,-38 19 1 15,17 2 0-15,2 3 1 16,0 4-1-16,-1 6 0 16,1 4 0-16,-1-2-46 15,1-7-116-15</inkml:trace>
  <inkml:trace contextRef="#ctx0" brushRef="#br0" timeOffset="161262.9">18909 8618 453 0,'0'0'78'16,"0"0"-3"-16,0 0-75 15,0 0-13-15,0 0 7 16,0 0-15-16,-70 78-33 0,61-52-48 15,3-5-108 1</inkml:trace>
  <inkml:trace contextRef="#ctx0" brushRef="#br0" timeOffset="161441.79">18915 8791 350 0,'0'0'112'0,"0"0"-112"15,0 0-3-15,0 0 3 16,0 0-4-16,0 0-9 16,-55 84-20-16,45-64-18 15,1-2-51-15,1-4-144 16</inkml:trace>
  <inkml:trace contextRef="#ctx0" brushRef="#br0" timeOffset="161599.95">18886 8966 525 0,'0'0'116'0,"0"0"-25"15,0 0-65-15,0 0-26 16,0 0-16-16,0 0-40 16,-32 92-16-16,28-65-51 15,4-5-81-15</inkml:trace>
  <inkml:trace contextRef="#ctx0" brushRef="#br0" timeOffset="161773.87">18967 9099 611 0,'0'0'101'0,"0"0"-101"15,0 0-8-15,0 0 3 16,-43 87-23-16,30-58-22 15,5-1-36-15,5-3-46 16,3-7-112-16</inkml:trace>
  <inkml:trace contextRef="#ctx0" brushRef="#br0" timeOffset="161927.7">19033 9286 586 0,'0'0'118'0,"0"0"-86"15,0 0-32-15,0 0-6 16,0 0 5-16,-59 83-14 16,45-52-70-16,3-3-72 15,10-11-160-15</inkml:trace>
  <inkml:trace contextRef="#ctx0" brushRef="#br0" timeOffset="162077.63">19024 9405 546 0,'0'0'20'16,"0"0"-20"-16,0 0-17 15,0 0 17-15,0 0 0 16,0 0-47-16,-11 67-129 16</inkml:trace>
  <inkml:trace contextRef="#ctx0" brushRef="#br0" timeOffset="163421.93">20620 8013 157 0,'0'0'81'16,"0"0"14"-16,0 0-36 15,0 0 12-15,0 0-6 16,0 0-17-16,-26-39 1 15,30 39-32-15,19 0-15 16,16 0-2-16,18 1 0 16,16 5 1-16,25-1 2 15,19 1-2-15,15 0 0 16,10-1-1-16,6-2 0 16,-8 0-4-16,-9 1-7 15,-14-2 3-15,-23-2 8 0,-27 0 1 16,-29 0 0-16,-22 0 2 15,-16 0 7-15,-11 5-10 16,-34 4-43-16,-23 5-40 16,-19 0-86-16</inkml:trace>
  <inkml:trace contextRef="#ctx0" brushRef="#br0" timeOffset="164038.36">20729 8095 231 0,'0'0'51'16,"0"0"46"-16,0 0-27 16,0 0 22-16,0 0-56 15,0 0-28-15,-12-20-8 16,10 49-2-16,1 18 2 15,-4 21 4-15,-3 19 12 16,-6 15-1-16,-4 13-4 16,0 4-3-16,-4-5-6 0,3-4 0 15,5-3-1-15,3-11 0 16,4-11-1-16,4-18 0 16,2-20 1-16,1-18 0 15,0-13-1-15,0-10 0 16,0-6 6-16,0-8 82 15,0-17-8-15,17-9-80 16,12-7-78-16,7-4-148 16</inkml:trace>
  <inkml:trace contextRef="#ctx0" brushRef="#br0" timeOffset="164808.03">22082 8061 189 0,'0'0'67'0,"0"0"-8"16,0 0 7-16,0 0 6 15,0-72-10-15,1 60-5 16,-1 7 10-16,3 5-28 0,2 0-33 16,5 31-3-16,-4 23-3 15,-3 25 0-15,-3 20-1 16,-12 13 1-16,-12 0 6 16,-3-3-4-16,3-8-1 15,5-10 0-15,7-11 3 16,5-9-4-16,2-13 1 15,1-8 0-15,4-10 1 16,0-12-2-16,0-8 2 16,0-9-2-16,0-3-2 15,0-8-75-15,0 0-140 16</inkml:trace>
  <inkml:trace contextRef="#ctx0" brushRef="#br0" timeOffset="165619.71">20659 9230 207 0,'0'0'172'0,"0"0"-106"16,0 0-6-16,0 0-16 15,0 0-10-15,0 0-9 16,-6-6 2-16,6 6 1 16,0 0-11-16,0-1-5 15,0-4-12-15,4 0-5 16,10 0-5-16,10-2 3 15,7 4 2-15,10-2 4 0,6 2 0 16,9 3 1 0,4 0 2-16,9 0-2 0,4 0 0 15,1 6 0-15,8-1 0 16,4-2 1-16,6-3-1 16,3 0 0-16,-4 0 0 15,-6 0 1-15,-8-3-2 16,-12-4 1-16,-11 1 0 15,-18 2 8-15,-17 1 11 16,-11 1 10-16,-8 2 12 16,0 0-41-16,0 0-9 15,0 0-16-15,0 0 14 16,0 0 8-16,0 0-24 16,0 0-1-16,0 0 0 15,0 0-5-15,-4 6 9 0,-9-1-38 16,-6-2-89-16</inkml:trace>
  <inkml:trace contextRef="#ctx0" brushRef="#br0" timeOffset="165808.08">21688 9155 630 0,'0'0'106'0,"0"0"-80"0,0 0-26 16,0 0-194-16,0 0 87 15,0 0-201-15</inkml:trace>
  <inkml:trace contextRef="#ctx0" brushRef="#br0" timeOffset="166832.74">22307 8405 324 0,'0'0'74'0,"0"0"79"16,0 0-74-16,0 0 5 16,0 0-84-16,0 0-3 15,9 17 2-15,-15 23 0 16,-12 9 2-16,-9 10-1 16,-3-2 2-16,-1-2 0 15,4-10-2-15,8-12 2 16,8-13-2-16,7-11 0 15,4-4 1-15,0-5-1 0,0 0 13 16,4-9 34-16,16-16-38 16,6-3-8-16,3-1-1 15,-5 5 0-15,-3 9-2 16,-8 7-2-16,-5 4 4 16,-1 4-9-16,-3 0-3 15,3 2 5-15,-1 8 1 16,0 4 6-16,-1-2-2 15,0 3 2-15,-2-1-1 16,0-1 1-16,0-4 0 16,-3-4 1-16,3-3-1 15,-2-2 3-15,3 0 3 16,1 0 0-16,0-8 2 16,-2-2-5-16,1 4 2 0,-2 3 6 15,-2 1 2 1,1 2-8-16,1 0-5 0,2 0-14 15,3 0 8-15,-1 7 2 16,3 2 3-16,-1-1 0 16,-1 2-5-16,-1-3-21 15,-2 1-34-15,0-5-9 16,0-2-3-16,2-1-14 16,-2 0-94-16</inkml:trace>
  <inkml:trace contextRef="#ctx0" brushRef="#br0" timeOffset="167297.21">22577 8468 371 0,'0'0'72'16,"0"0"1"-16,0 0-73 15,0 0 2-15,0 0-2 16,0 0 8-16,3 82 17 16,-9-43-3-16,-3 2 4 15,0-2-12-15,1-1-6 16,4-5-2-16,3-5-4 15,1-8 1-15,0-7-3 16,0-7-15-16,9-6-25 0,8 0-8 16,6-16-81-16,-7-7-189 15</inkml:trace>
  <inkml:trace contextRef="#ctx0" brushRef="#br0" timeOffset="167447.79">22553 8624 149 0,'0'0'105'0,"0"0"-15"16,0 0 0-16,0 0-8 15,0 0-79-15,0 0-1 16,-27-23-2-16,33 31 3 16,10 1 0-16,8-3 6 15,5 2-3-15,4 0-6 16,4-1-27-16,6-5-137 16</inkml:trace>
  <inkml:trace contextRef="#ctx0" brushRef="#br0" timeOffset="167621.58">22907 8736 30 0,'0'0'494'16,"0"0"-376"-16,0 0-53 15,0 0-65-15,0 0-105 16,0 0 12-16,-8 7-166 15</inkml:trace>
  <inkml:trace contextRef="#ctx0" brushRef="#br0" timeOffset="168467.3">23500 8701 266 0,'0'0'103'16,"0"0"-26"-16,0 0 15 16,0 0-35-16,39-88 14 15,-36 64-36-15,-3-1 0 16,0 1-15-16,-5 2-5 16,-14 8-15-16,-7 7-4 0,-1 7-8 15,1 0-7 1,2 10-11-16,5 14 8 0,8 7-12 15,7 8 2-15,4 0-16 16,0 0 26-16,3-3-15 16,13-10-11-16,6-9 18 15,4-10 18-15,-2-7 12 16,-6 0 8-16,-6 0 57 16,-6-11 21-16,-3 3 0 15,-3 2-29-15,0 4-9 16,0 2-36-16,0 0-12 15,0 13-52-15,0 13 48 0,-3 8 3 16,-4 5 0 0,-2 0 0-16,2-3-13 0,0-5-19 15,-1-4 9-15,3-8-41 16,2-7 2-16,1-9-52 16,2-3-210-16</inkml:trace>
  <inkml:trace contextRef="#ctx0" brushRef="#br0" timeOffset="169352.76">23752 8448 129 0,'0'0'91'16,"0"0"31"-16,0 0-37 15,0 0 14-15,0 0-15 16,19-80-9-16,-16 73 0 16,-3 4-52-16,2 3-13 15,-1 0-10-15,3 11-16 16,2 18 7-16,-3 15 4 16,-3 9-48-16,0 3-34 0,-16-8-60 15,-7-12-195-15</inkml:trace>
  <inkml:trace contextRef="#ctx0" brushRef="#br0" timeOffset="172916.56">20948 7634 346 0,'0'0'61'16,"0"0"25"-16,0 0-9 15,0 0-43-15,0 0 27 16,0 0-14-16,6-14-47 16,-6 18-3-16,1 15-6 15,-1 4 8-15,0 9-1 16,-1 2 2-16,-12 2 0 15,1 3 0-15,-2-3-22 0,5-1-17 16,2-5-21 0,0-7-36-16,5-11-108 0</inkml:trace>
  <inkml:trace contextRef="#ctx0" brushRef="#br0" timeOffset="173296.98">21163 7713 450 0,'0'0'42'16,"0"0"2"-16,0 0-42 15,0 0-2-15,0 0 1 0,0 0 5 16,0 91-3-16,4-64-3 15,4-5 3-15,2-5-2 16,4-12 5-16,4-5 5 16,5 0 16-16,6-12 13 15,1-11-19-15,-2-6-11 16,-9-1 10-16,-7 1 8 16,-12 1 7-16,0 4-1 15,-14 3-22-15,-16 7-7 16,-5 6-5-16,4 8-23 15,7 0-36-15,8 7-5 16,10 12-21-16,4 6 17 0,2-1-82 16,21-7-129-16</inkml:trace>
  <inkml:trace contextRef="#ctx0" brushRef="#br0" timeOffset="173629.06">21533 7565 139 0,'0'0'197'16,"0"0"-72"-16,0 0-31 15,0 0 11-15,0 0-39 16,0 0-34-16,4-26-32 16,-4 45-36-16,-9 10 35 15,-5 9-3-15,3 5-43 16,-2 0-47-16,2-5-58 15,0-15-183-15</inkml:trace>
  <inkml:trace contextRef="#ctx0" brushRef="#br0" timeOffset="175310.7">20997 9908 366 0,'0'0'101'16,"0"0"0"-16,0 0-20 16,0 0-43-16,0 0-9 0,0 0 8 15,32-70-4-15,-32 64-21 16,0 1 2-16,0-1-14 15,-14 2-3-15,-11 4-6 16,-10 0 2-16,-8 0-3 16,-2 8 4-16,5 8 1 15,6 4-5-15,11 4-3 16,6 2-11-16,6 2 10 16,8 1-24-16,3-5 11 15,0-5-25-15,6-9 12 16,12-5 17-16,2-5 23 15,-1 0 4-15,-1-2 1 0,-3-13 15 16,-5-4 42 0,-2-1 26-16,-1 1-11 0,-5 4-24 15,2 3-11-15,-4 7-19 16,0 5-23-16,1 0 0 16,1 0-26-16,3 20 8 15,-2 8 17-15,1 5 0 16,-2 5-4-16,-2 1-1 15,0 2-2-15,0 1-6 16,-9-1-9-16,-5-2-31 16,-4-1-21-16,-3-5-41 15,2-13-66-15</inkml:trace>
  <inkml:trace contextRef="#ctx0" brushRef="#br0" timeOffset="175712.91">21088 10036 581 0,'0'0'109'0,"0"0"-102"15,0 0-1 1,0 0-8-16,0 0 2 0,0 0-2 16,60 82 2-16,-45-51 0 15,-2 1 1-15,5-3-1 16,1-6-11-16,7-8-7 16,10-9-7-16,7-6 20 15,8-3 2-15,-1-19 4 16,-4-11-1-16,-13-3 4 15,-15-2 32-15,-13 0 33 16,-5 1-7-16,-17 1-32 16,-23 10-22-16,-10 10-8 15,-1 15-21-15,6 1-59 16,10 15 5-16,10 16-22 0,9 2-16 16,10 2-97-16</inkml:trace>
  <inkml:trace contextRef="#ctx0" brushRef="#br0" timeOffset="180288.81">21741 9634 260 0,'0'0'93'0,"0"0"-7"16,0 0-31-16,0 0 11 15,0 0-9-15,0 0-7 16,0 0-20-16,0-27-20 0,0 27-10 16,0 0-5-16,0 10-4 15,0 10 6-15,0 11 3 16,-10 2 0-16,-2 2-1 15,-1 1-1-15,-8-2-60 16,1-5-34-16,2-8-54 16,4-11-229-16</inkml:trace>
  <inkml:trace contextRef="#ctx0" brushRef="#br0" timeOffset="180437.61">21733 9806 527 0,'0'0'0'16,"0"0"-51"-16,0 0-12 0,0 0 21 15,0 0-34-15,0 0-77 16</inkml:trace>
  <inkml:trace contextRef="#ctx0" brushRef="#br0" timeOffset="191328.29">18509 10380 483 0,'0'0'80'0,"0"0"12"16,0 0-47-16,0 0-23 15,0 0-20-15,0 0-2 16,0 0-6-16,2-23-5 16,-2 40 10-16,-5 7 1 15,-5 6 1-15,-2 6 0 16,0 2-1-16,3-4-1 0,4-5-19 16,5-5-14-16,0-9 8 15,0-7 19-15,8-3 7 16,7-5 7-16,6 0 7 15,3 0 5-15,1 0 10 16,-5 0 1-16,-3 0-13 16,0 1-17-16,-1 16-4 15,-1 5-7-15,-3 7 6 16,-8 3 0-16,-4-1 3 16,0-1 1-16,-14-4 1 15,-4-7-2-15,-3-4 2 16,0-7 3-16,-2-4-1 0,-3-2 9 15,-4-2 1 1,-3 0 10-16,-1-2-9 0,2-5-3 16,2 2-8-16,10-1-2 15,5 2-54-15,10-1-52 16,5-3-87-16</inkml:trace>
  <inkml:trace contextRef="#ctx0" brushRef="#br0" timeOffset="192110.65">18723 10476 406 0,'0'0'87'0,"0"0"45"0,0 0-39 16,0 0-42-16,0 0-47 15,0 0-4-15,85-58-4 16,-52 67 3-16,0 8 0 15,-1 0-2-15,-5 6 3 16,-6 1-3-16,-6 2-3 16,-2-2 0-16,-7-3 2 15,-1-3 0-15,-4-1 1 16,-1-2-4-16,0-1 1 16,-1-3 0-16,-7 0 4 15,-2 0 0-15,1-1 2 16,3 0 0-16,-2 0 0 15,1-1 0-15,4 2-1 0,2-2 1 16,1 2 1 0,0-5 0-16,0 0 4 0,4-3-4 15,6-3 8-15,9 0 13 16,6 0 6-16,0-12-9 16,0-5-2-16,-3-2-5 15,-3-4-1-15,-5-2-1 16,-8-2-7-16,-6-1-3 15,0 0 0-15,-9 1-5 16,-10 3-18-16,0 4 7 16,4 6 4-16,7 6 7 15,5 5 2-15,3 3 3 0,0 0-18 16,17 0-38 0,16 1 56-16,7 5-5 0,3 5-1 15,-1 0-10-15,-5 2 7 16,-11 1 8-16,-4 0-2 15,-9 3 3-15,-7 0-3 16,-3 3-3-16,-3-1-1 16,0 1 3-16,-9 2 4 15,-4-3 0-15,2-2 1 16,0 0 1-16,6-3-1 16,4-3-1-16,1-2 0 15,0-3-2-15,16-6 2 16,12 0 1-16,10-6 4 15,7-12 1-15,-1-8 0 16,-8-1 22-16,-8-3 34 0,-10-1-8 16,-13-2-5-16,-3 5-12 15,-2 5-27-15,-2 9-10 16,-15 12-34-16,-2 2-80 16,-5 10-32-16,3 10-5 15,12-3-158-15</inkml:trace>
  <inkml:trace contextRef="#ctx0" brushRef="#br0" timeOffset="192909.83">20035 10470 443 0,'0'0'119'0,"0"0"-37"16,0 0-36-16,0 0-28 15,0 0-18-15,0 0-5 16,-58-53-2-16,37 73-1 16,2 10 4-16,4 6 2 15,5 6 1-15,6 3 0 16,4-1-6-16,5-4-39 16,13-7 28-16,3-10-1 15,-5-6 11-15,-5-6 8 16,-4-7 3-16,-7-4-3 15,0 0 43-15,0 0 46 0,-21 0-43 16,-10 0-46 0,-5 0 0-16,8 0-5 0,7 0-7 15,12 0-7-15,9 0-1 16,0 0-12-16,22-2-19 16,20-4 41-16,16-4 9 15,8-4-12-15,0-1 6 16,-7 1 6-16,-5-2 1 15,-17 0 25-15,-10 1 18 16,-12 0 35-16,-12 2 19 16,-3 1-46-16,0 4-36 15,-2 2-11-15,-9 5-4 16,-5 1-7-16,-1 3-27 16,0 16 6-16,4 3-6 0,8 4-5 15,5 1 20-15,0 0-22 16,18-7 8-16,12-6 11 15,4-10 18-15,1-4 4 16,-7 0 11-16,-13-5 20 16,-6-7 62-16,-6 3-29 15,-3 4-9-15,0 3-29 16,0 2-26-16,0 0 0 16,-6 7-16-16,-11 16 5 15,-2 9 8-15,1 10-1 16,3 3 4-16,3 3-7 0,6-4 3 15,2-1-6 1,1-12-4-16,0-10 6 0,3-12-10 16,0-9 18-16,0 0 8 15,7-19 71-15,10-14-53 16,7-10-25-16,-1-2 2 16,-2 3-2-16,0 4-1 15,-6 9-2-15,-1 10 2 16,-5 7-3-16,-1 4-10 15,3 8-27-15,2 0-53 16,10 0-89-16,4 0-125 16</inkml:trace>
  <inkml:trace contextRef="#ctx0" brushRef="#br0" timeOffset="193047.31">20689 10740 649 0,'0'0'38'15,"0"0"66"-15,0 0-104 16,0 0-28-16,0 0-168 16,0 0 90-16,23-2-55 15</inkml:trace>
  <inkml:trace contextRef="#ctx0" brushRef="#br0" timeOffset="193578.16">21181 10473 623 0,'0'0'66'0,"0"0"90"16,0 0-95-16,0 0-61 15,0 0-6-15,0 0-1 16,-12 46 7-16,4 14 0 16,0 10-1-16,1 5 2 15,0 0-2-15,-1-7-5 16,0-9-21-16,5-13-7 15,1-15 9-15,2-12-4 16,0-12 14-16,0-7 15 16,12-7 55-16,8-23-26 15,0-9-19-15,-11-9 10 0,-9-4-6 16,0 4-8 0,-19 7-6-16,1 9 0 0,7 13 2 15,6 7-1-15,5 7-1 16,0 3-3-16,16 1-35 15,15-3-29-15,17-3 23 16,9-3 11-16,3-7 4 16,2-4 13-16,-8-3 16 15,-10-4 9-15,-14-1 23 16,-12 4 29-16,-5 0 5 16,-8 6-22-16,-4 5-16 15,-1 5-15-15,0 7-13 16,0 2-6-16,-4 5-11 0,-14 21-11 15,-5 15 27 1,-2 10 0-16,3 10 1 0,0 0-1 16,5-3 1-16,2-8-22 15,6-9-56-15,5-12-17 16,4-14-54-16,0-15-125 16</inkml:trace>
  <inkml:trace contextRef="#ctx0" brushRef="#br0" timeOffset="193736.47">21360 10563 604 0,'0'0'0'16,"0"0"-2"-16,84-2 2 0,-44 2 0 16,4 9-2-16,4 3-38 15,4 0-93-15,0-5-241 16</inkml:trace>
  <inkml:trace contextRef="#ctx0" brushRef="#br0" timeOffset="193909.34">21928 10671 806 0,'0'0'38'0,"0"0"-7"16,0 0-31-16,0 0-65 15,0 0 35-15,-15 73-58 16,11-53-65-16,1-8-181 16</inkml:trace>
  <inkml:trace contextRef="#ctx0" brushRef="#br0" timeOffset="198087.95">18781 11379 474 0,'0'0'79'0,"0"0"-14"15,0 0-62-15,0 0-6 16,0 0 2-16,-84 31 1 15,55-6-1-15,3 5 0 16,5 2-1-16,11 4-3 16,5-1-3-16,5-2 1 15,6-2 1-15,14-6-2 16,5-3 5-16,5-3 3 16,-5-5 5-16,-4-3 0 15,-8-2-2-15,-6-4 9 16,-4 0 1-16,-3-3-3 15,0 2-5-15,0 2-5 16,-6 0 0-16,-17 2 5 0,-11 4 0 16,-7-1-1-16,-3-2-4 15,4-1-20-15,5-2-31 16,10-6-46-16,10 0-116 16</inkml:trace>
  <inkml:trace contextRef="#ctx0" brushRef="#br0" timeOffset="198620.93">18796 11486 369 0,'0'0'38'0,"0"0"54"16,0 0-60-16,0 0-25 16,0 0-1-16,92-18-1 15,-74 18 0-15,0 10 0 16,-1 4 3-16,-1 3-2 16,-4 4-4-16,-2 3-1 15,-4 2-1-15,-3 2 0 16,-3-1 0-16,0-3 0 15,0-4-2-15,0-1-14 0,0-7-16 16,0-3 8 0,0-6 14-16,0-2 10 0,0-1 6 15,0 0 73-15,0 0-17 16,5-4-57-16,7-5-5 16,7-3-2-16,2-1 1 15,-3-1-1-15,1 2 2 16,-4-3 0-16,-5 0 7 15,-2 1 18-15,-2-3 14 16,-3 1 7-16,-3-2 2 16,0 0-32-16,0-2 7 15,-3 1-14-15,-13 2 2 16,-5 2-11-16,-8 5 0 16,-11 8-10-16,-6 2-37 0,1 2-47 15,6 16 0-15,17 2-24 16,16-6-170-16</inkml:trace>
  <inkml:trace contextRef="#ctx0" brushRef="#br0" timeOffset="199537">17893 11430 527 0,'0'0'159'0,"0"0"-50"16,0 0-51-16,0 0-58 15,0 0-10-15,0 0 9 0,-16 81-2 16,5-27 3 0,-1 3 4-16,-2-3-4 0,2-9 2 15,0-12-1-15,4-9-1 16,4-10 0-16,0-6-4 16,4-7-10-16,0-1 14 15,5-11 3-15,19-21-3 16,10-12-39-16,2-6 2 15,-3-1 20-15,-1 6 13 16,-6 7 2-16,-3 5-28 16,-6 5 18-16,1 7 12 15,-6 6 3-15,-3 7-2 0,-7 5-1 16,-2 3-1 0,0 6-29-16,0 14 18 0,0 5 11 15,-6 3 1-15,-6 0 0 16,0-4-1-16,4-4 1 15,-2-3 0-15,3-2-1 16,-3-5 1-16,2-2 0 16,2-3 1-16,0-1 1 15,3-1 4-15,0-1-4 16,0 3-2-16,3 3-3 16,0 4 0-16,0 2 3 15,0 3 0-15,1 4 0 16,13-3 0-16,5 1-4 15,5-2-9-15,1-2-36 16,7-6-39-16,-5-7-191 0</inkml:trace>
  <inkml:trace contextRef="#ctx0" brushRef="#br0" timeOffset="199902.75">18083 11736 546 0,'0'0'78'0,"0"0"56"15,0 0-98-15,0 0-36 16,0 0-1-16,0 0-1 16,31-22 2-16,6 10 2 15,11-5-1-15,0-4 1 16,-5-3-1-16,-7-1-1 0,-10-1 3 16,-6 4-3-16,-11-2 2 15,-6 4 0-15,-3 0-2 16,0 3 4-16,-2 3-2 15,-8 5-1-15,0 4-1 16,0 5-3-16,2 0-4 16,-2 25-13-16,-2 12 8 15,4 11 7-15,-2 7 4 16,1-2 1-16,4-4 0 16,4-10-1-16,1-6 1 15,0-8 0-15,0-3 0 16,-2-3-16-16,-4-3-37 15,-6-4-40-15,-1-5-9 0,-2-7-179 16</inkml:trace>
  <inkml:trace contextRef="#ctx0" brushRef="#br0" timeOffset="200286.14">19470 11292 529 0,'0'0'85'0,"0"0"-4"16,0 0-26-16,0 0 0 16,0 0-18-16,0 0-37 15,27 9-6-15,-27 44 6 16,-3 15 1-16,-15 10 2 16,-6 7 2-16,-2 1-2 15,4-3-3-15,4-8 3 16,6-8-6-16,5-11-3 15,6-10-35-15,1-5-36 16,0-16-54-16,5-14-55 0</inkml:trace>
  <inkml:trace contextRef="#ctx0" brushRef="#br0" timeOffset="201085.92">19762 11626 609 0,'0'0'14'0,"33"-78"57"16,-24 49-39-16,-8 0-11 15,-1 7-4-15,-7 4-10 16,-20 7-7-16,-9 11-8 0,-7 0 5 16,-3 25-3-16,1 12-4 15,6 15-1-15,8 8-13 16,9 6-7-16,13-2 6 15,9-5-25-15,1-12 10 16,21-12 22-16,-2-11 18 16,-4-11 0-16,-5-4 6 15,-8-6 8-15,-3-3 1 16,0 0-15-16,0 0 1 16,-17 0 1-16,-8 0 17 15,-2-3-14-15,5-8-5 16,11 0 0-16,11 1-14 15,5 1 2-15,34 1-31 16,16-1-15-16,9-2 19 0,6 0 39 16,-4-3 0-16,-10 0 18 15,-9 0 43-15,-16 0 26 16,-12-2-19-16,-11 1 34 16,-8 0-16-16,0 3-55 15,0 5-27-15,-12 3-4 16,-3 4-6-16,1 0-17 15,2 9-1-15,4 8 8 16,3 5-7-16,5-3 3 16,0 0-10-16,5-5-4 15,13-9 15-15,10-5 19 0,3 0 6 16,-1-8 6 0,-4-9 11-16,-7-3 38 0,-9 3-3 15,-4 0-5-15,-5 5-13 16,-1 7-16-16,0 3-20 15,0 2-4-15,0 4-17 16,-1 21 4-16,-12 14 10 16,2 8 4-16,6 9-2 15,5 0 1-15,0-4 0 16,0-5-1-16,0-9-6 16,5-11 0-16,0-7-2 15,-2-9 2-15,0-8 2 16,3-3 5-16,6-7 7 15,3-17 3-15,4-8-9 16,-2 0 1-16,-2-1-2 0,-5 5 0 16,0 3-8-16,0 9-10 15,0 3-46-15,9 3-78 16,3 3-12-16,5 0-83 16</inkml:trace>
  <inkml:trace contextRef="#ctx0" brushRef="#br0" timeOffset="201251.43">20471 11818 481 0,'0'0'168'0,"0"0"0"15,0 0-79-15,0 0-24 16,0 0-49-16,0 0-16 0,1-47-30 16,-1 61-35-16,0 5 17 15,0 5-52-15,-1-6-88 16,-4-11-160-16</inkml:trace>
  <inkml:trace contextRef="#ctx0" brushRef="#br0" timeOffset="214673.53">20808 11629 154 0,'0'0'129'16,"0"0"-17"-16,0 0-25 15,0 0-7-15,0 0 8 16,0 0-7-16,0 0-19 15,0 0-24-15,1-36-22 0,-1 36-11 16,0-1 2-16,0 1 3 16,0 0 2-16,0 0-5 15,2 0-6-15,-1-3 0 16,2-2 3-16,5-8-2 16,5-5-1-16,1-9-2 15,2-2-3-15,-5-3-4 16,-4 2 7-16,-1 2 1 15,-4 7 1-15,-2 6 1 16,0 8 0-16,0 7-2 16,0 3-8-16,0 26-10 15,-1 17 16-15,-10 13 1 0,-5 18 1 16,-7 5 0-16,-6 0 0 16,-3-6 1-16,0-11-1 15,2-15 0-15,3-13 0 16,11-11 0-16,4-14 0 15,6-8-10-15,3-4 10 16,3-5 4-16,-1-21-4 16,1-8-2-16,0-5-17 15,0-2 14-15,8 3 4 16,7 3 0-16,2 2-1 16,7 4-3-16,4 2 5 15,7 3-2-15,2 0 1 16,3 2 1-16,2 0 3 15,-2 1 3-15,2 0-2 0,-5 0 3 16,-4 0-5-16,-5-1 5 16,-7 2-2-16,-8 6 4 15,-6 5 1-15,-4 3 2 16,-3 6-12-16,0 0-2 16,0 6-18-16,0 17 13 15,0 11 5-15,0 7-1 16,-8 9 3-16,-7 2-5 15,-3 0-16-15,1-4-16 16,1-8-22-16,3-13-48 16,4-11-9-16,2-12-92 15</inkml:trace>
  <inkml:trace contextRef="#ctx0" brushRef="#br0" timeOffset="-214662.25">21048 11648 587 0,'0'0'24'0,"0"0"40"16,0 0-50-16,83-18-14 16,-51 18 5-16,-1 0 1 15,-3 5-5-15,-5 8-1 16,-2 1-21-16,-9-4-139 16,-4-10-157-16</inkml:trace>
  <inkml:trace contextRef="#ctx0" brushRef="#br0" timeOffset="-213307.08">20031 12443 613 0,'0'0'74'16,"0"0"-25"-16,0 0-40 15,0 0-6-15,0 0-3 0,0 0-4 16,-8-21-9-16,1 37 7 16,-2 7 3-16,0 8 0 15,3 5 2-15,1 4 0 16,4 0 1-16,1-2 0 16,0-2 0-16,0-6-1 15,0-6 1-15,0-5 0 16,0-2 1-16,0-6-1 15,0-4 2-15,-7 2-4 16,-11-3 2-16,-12 2-6 16,-8-2-35-16,-8-1-49 0,1-5-48 15,4-2-219-15</inkml:trace>
  <inkml:trace contextRef="#ctx0" brushRef="#br0" timeOffset="-212774.34">19967 12475 472 0,'0'0'75'0,"0"0"1"16,0 0-27-16,0 0-24 15,0 0-11-15,0 0-14 16,89-44-2-16,-59 47-1 16,1 9 3-16,1 2-2 15,-3 1 1-15,-5-1 0 16,-6 1 0-16,-4-1-5 15,-10 6-8-15,-4 1 4 16,0 1-1-16,0 1-18 16,0-6 7-16,-6-1 5 15,2-4 15-15,0-2 1 0,4-1 1 16,0 0-4 0,0-3-2-16,15-4 6 0,12-2 7 15,8 0 0-15,2-8-1 16,0-10-3-16,-7-4 5 15,-9-3 23-15,-5-1 16 16,-8-4 19-16,-8-3 14 16,0 1-40-16,-14 2-23 15,-16 10-17-15,-8 9-12 16,-1 11-55-16,-1 0-52 16,5 23-13-16,16 4-27 15,15 1-92-15</inkml:trace>
  <inkml:trace contextRef="#ctx0" brushRef="#br0" timeOffset="-212427.48">20872 12607 712 0,'0'0'67'0,"0"0"-7"16,0 0-60-16,0 0-38 15,0 0 32-15,0 0 5 16,-43 47 1-16,25-27-13 16,7-6-24-16,1-5 14 15,6-6 5-15,1-3 0 16,1 0 18-16,1 0 4 0,-1-15 14 16,2-7-18-16,0-4-14 15,0 2 14-15,12 4 13 16,0 7 14-16,6 9 3 15,3 4-30-15,7 4-6 16,5 17-2-16,4 8-10 16,5 7-41-16,-1 2-52 15,2-1 64-15,1-9-77 16,-3-11-111-16</inkml:trace>
  <inkml:trace contextRef="#ctx0" brushRef="#br0" timeOffset="-212060.79">21343 12336 662 0,'0'0'68'15,"0"0"-7"-15,0 0-59 16,0 0-2-16,0 0-15 15,0 0 9-15,-1 28 5 16,-8 5-1-16,6 8 2 16,3 3 0-16,0 6 2 15,8-3-2-15,12-5 0 0,6-7 0 16,-1-8-4-16,-4-9 4 16,-3-7 0-16,-12-7 2 15,-2-1-2-15,-4-3 6 16,0 0 50-16,0 0-18 15,-15 0-37-15,-16 5-1 16,-11 0-11-16,-4-1-39 16,1 1-30-16,11 0-17 15,10-2-16-15,11-3-72 16</inkml:trace>
  <inkml:trace contextRef="#ctx0" brushRef="#br0" timeOffset="-211428.24">21478 12354 690 0,'0'0'47'0,"0"0"8"16,0 0-43-16,107-35-5 15,-73 35-4-15,-1 0 2 16,-5 1-4-16,-10 14-1 15,-4 1-1-15,-11 6-1 16,-3 5-4-16,0 1 0 16,-9 5 5-16,-9 1 1 15,-3-1 0-15,4-2-1 0,1-6-17 16,9-5-14-16,5-6-6 16,2-7 3-16,0-7 35 15,17 0 8-15,6-8 29 16,1-13 14-16,0-2-6 15,-6-3-14-15,-4 0-21 16,-1 2-7-16,-3-1-3 16,-5 3-6-16,-1 2 3 15,-1 4-7-15,2 2 7 16,1 3 3-16,3 5-3 16,-3 6 1-16,6 0 2 15,-1 0-9-15,0 6 4 16,0 10-1-16,-1 4 2 0,-5 3 1 15,-3 4-8-15,0 4 8 16,-2 0 2-16,0-2 0 16,3-5 1-16,6-5 0 15,4-6 1-15,4-8 0 16,5-5 2-16,5 0 3 16,3-10 4-16,4-16-6 15,-3-5 7-15,-4-4 10 16,-6-3-2-16,-12-1 17 15,-9 5-11-15,0 0-20 16,-25 9-5-16,-14 9-10 16,-9 10-19-16,0 6-47 15,1 6-53-15,6 16-37 16,11 2-122-16</inkml:trace>
  <inkml:trace contextRef="#ctx0" brushRef="#br0" timeOffset="-211026.35">22422 12617 615 0,'0'0'29'16,"0"0"-29"-16,0 0-6 16,0 0-7-16,0 0 13 0,100-10 0 15,-65 10 2 1,0 0-1-16,1 0-1 0,-5 1-13 16,-1 3-84-16,-8-3-134 15</inkml:trace>
  <inkml:trace contextRef="#ctx0" brushRef="#br0" timeOffset="-210825.29">22306 12755 660 0,'0'0'90'15,"0"0"-88"-15,0 0-2 16,0 0-2-16,0 0 2 0,0 0 3 15,101 0-1-15,-50 0-2 16,5 0-3-16,8 0-80 16,1 0-81-16,-3-6-299 15</inkml:trace>
  <inkml:trace contextRef="#ctx0" brushRef="#br0" timeOffset="-209863.17">22923 12451 610 0,'0'0'86'15,"0"0"-18"-15,0 0-49 16,85-18-19-16,-48 29 9 0,-1 13-5 16,-2 8-2-16,-8 1-2 15,-10 2 0-15,-7 0-2 16,-9-4-6-16,0-6 0 15,-15-2-15-15,-9-5 7 16,3-6 16-16,0-3 3 16,6-4-1-16,7-2-1 15,5-3 0-15,3 0 9 16,0 0 11-16,0 0 5 16,22 0-18-16,12 0-8 15,17 0 0-15,4 0 0 0,9 0 0 16,-1-8 0-16,-5-1 1 15,-7-7-1-15,-6-4 2 16,-7-2-1-16,-9-5-1 16,-9 1 2-16,-10-2 0 15,-9 2 3-15,-1 2-5 16,0 6-2-16,-3 5-3 16,-2 10-1-16,4 3 5 15,1 0-31-15,-2 5-64 16,-2 15 86-16,3 8 9 15,1 3 0-15,0 1 1 16,0 0 5-16,0-3 29 16,5-3 0-16,-2-6-19 15,-3-1-4-15,0-4-11 0,0-6 6 16,-1-2-6 0,-9-1 7-16,-1-2-7 0,-1-1 8 15,-4-3-3-15,5 0-5 16,-2 0-37-16,4-15-95 15</inkml:trace>
  <inkml:trace contextRef="#ctx0" brushRef="#br0" timeOffset="-209675.81">23645 12408 576 0,'0'0'139'0,"0"0"-113"15,0 0-17-15,107-37-7 0,-66 37-2 16,5 0 0-16,0 0 1 16,0 0-1-16,-5 2-16 15,-9 5-46-15,-12-2-87 16,-16-5-248-16</inkml:trace>
  <inkml:trace contextRef="#ctx0" brushRef="#br0" timeOffset="-208629.82">24060 12637 424 0,'0'0'100'0,"0"0"-90"16,0 0-10-16,0 0-7 15,0 0 7-15,0 0 0 16,1 79 1-16,-6-40 10 16,1 7-5-16,2 0 0 15,2-2-1-15,0-10-5 16,11-14 5-16,8-11 2 15,5-9 7-15,3-1 60 16,3-21-16-16,1-9-22 16,-2-3-15-16,-8 1-3 15,-11-1-7-15,-8 4-8 0,-2 4-3 16,0 2-28-16,-11 3 14 16,3 5 14-16,4 2 1 15,1 6-1-15,-1 4 7 16,4 4 10-16,0 0-17 15,4 0-14-15,11 3 14 16,7 9 1-16,4-1-1 16,2 3 0-16,-4-1 0 15,0 4 0-15,-8 0 0 16,-5 2-2-16,-5 2 2 16,-5 4-8-16,-1 2 5 15,0 2-2-15,-1 1 4 0,-5-2-14 16,6-9 6-16,0-4-5 15,4-8-1-15,21-7 15 16,7 0 5-16,7-13 1 16,-1-12-4-16,-7-7 0 15,-9-3 3-15,-8-1-5 16,-5 5-11-16,-1 6-25 16,2 5-1-16,-2 7 0 15,-1 6 29-15,-2 3 8 16,8 4 17-16,1 0-6 15,5 7-11-15,-1 10-2 16,-2 6 2-16,-4 5 0 16,-3 3 0-16,-6 2 2 15,-3-3-2-15,0-3 0 16,0-6 0-16,0-6 2 0,0-6 0 16,0-6 1-16,6-3 4 15,10 0 12-15,5-12 45 16,8-12-52-16,4-8 24 15,-4-4-3-15,-5-5 3 16,-5-3-5-16,-8-1 1 16,-11 3-3-16,0 6-19 15,-14 8-10-15,-9 12-18 16,-1 13-26-16,-4 3-12 16,-5 8-47-16,-8 22 19 0,-3 7-34 15,-3 0-158 1</inkml:trace>
  <inkml:trace contextRef="#ctx0" brushRef="#br0" timeOffset="-208249">23127 13179 695 0,'0'0'66'0,"0"0"15"16,0 0-81-16,0 0-34 15,0 0 19-15,0 0 15 16,62-8 3-16,0 11-2 16,20-1 4-16,17-2-3 15,6 0-2-15,-5 0 0 16,-10 0-2-16,-24 0 1 16,-20 0 0-16,-21 0-15 15,-21 0-43-15,-4 0-78 16,-34 3-98-16,-29 0 56 0</inkml:trace>
  <inkml:trace contextRef="#ctx0" brushRef="#br0" timeOffset="-208065.1">23030 13208 217 0,'0'0'104'0,"0"0"-91"16,0 0 44-16,0 0 46 15,146 39-44-15,-61-31-10 16,14-2-13-16,10-1-3 15,0-3-11-15,-5 1-11 16,-9-3-11-16,-10 2 0 16,-14-2-54-16,-18 0-83 0,-18 0-239 15</inkml:trace>
  <inkml:trace contextRef="#ctx0" brushRef="#br0" timeOffset="-207921.34">24109 13249 469 0,'0'0'370'0,"0"0"-320"16,0 0-4-16,0 0-46 16,0 0-13-16,0 0-48 15,-21 29-4-15,7-13-56 16,0-5-14-16,-1-7-111 16</inkml:trace>
  <inkml:trace contextRef="#ctx0" brushRef="#br0" timeOffset="-193029.43">19539 4892 226 0,'-7'-73'19'0,"1"-3"2"0,-5 7-16 16,-4 5 10-16,-6 10 17 15,-4 10-24-15,-3 10-8 16,5 4-15-16,2 2-26 15,3 2 3-15,8 5 37 16,0 3 1-16,6 2-39 16,1 2-21-16,3 2 50 15,0 5 10-15,3 3 4 16,9 3-4-16,-1 1-34 16,-3 0-17-16</inkml:trace>
  <inkml:trace contextRef="#ctx0" brushRef="#br0" timeOffset="-185868.11">5902 9844 172 0,'0'0'47'0,"0"0"54"16,0 0-33-1,0 0 24-15,0 0 1 0,0 0-17 16,0 0-10-16,-37-38-29 15,34 36-20-15,3 1-3 16,-3 1-4-16,3-2 5 16,0 2 5-16,0-1 0 15,-1 1 0-15,1-1-2 16,0-1-4-16,0-2-5 16,0-4-1-16,4-8-8 15,20-4-5-15,14-6 2 16,11-3 3-16,7 3 1 15,1 4-1-15,-8 3 0 0,-6 9 0 16,-11 3-2-16,-10 7 0 16,-8 0-7-16,-8 9-14 15,-6 13-3-15,-5 11-4 16,-23 5 12-16,-13 3 16 16,-5 0 1-16,4-8-3 15,8-6-3-15,9-7-1 16,8-4 1-16,7 1 3 15,7 0-11-15,3 0-5 16,0 0 0-16,13 0 5 16,4-3 2-16,2 0 11 15,2-3 2-15,-2 1 3 0,-2-1-3 16,-5 2 2 0,-2 1-1-16,-1 3 1 0,-6 1-2 15,-3-2 0-15,0 1-3 16,0-3 3-16,-6-3 3 15,-5-3 2-15,-3-2 1 16,-4-4 30-16,-7-2 11 16,-4 0-17-16,-2 0-11 15,0-8-7-15,4-3 4 16,6 3-3-16,6 1-7 16,12 3-6-16,3 4-5 15,0 0-75-15,0 0-113 16,0 12 113-16,0 1-86 15</inkml:trace>
  <inkml:trace contextRef="#ctx0" brushRef="#br0" timeOffset="-185671.9">6569 10098 753 0,'0'0'57'0,"0"0"43"15,0 0-49-15,0 0-15 16,0 0-11-16,-18-72-19 16,17 72-6-16,-1 0-43 15,-1 17-104-15,-1 14 122 16,-1 1-116-16,5-9-124 0</inkml:trace>
  <inkml:trace contextRef="#ctx0" brushRef="#br0" timeOffset="-175110.42">7559 9529 389 0,'0'0'69'16,"0"0"18"-16,0 0-14 16,0 0-32-16,0 0 2 15,0-72 7-15,0 65-10 16,0 0-2-16,0 3-16 15,0 3-4-15,0 1-10 16,0 0-8-16,0 0-5 16,-1 5-11-16,-3 21 2 15,-1 17 11-15,-5 18 3 16,-5 12 0-16,-3 7 2 16,-1 4-1-16,-1-6 0 15,5-10-1-15,3-15 0 0,1-17 0 16,7-14 0-1,3-14 1-15,-1-7 0 0,2-1 31 16,0-7 43-16,0-25-50 16,0-16-25-16,14-11-70 15,8-7 4-15,2 2-53 16,3 0-16-16,1 4 41 16,0 2-6-16,-1 5 48 15,-1 6 52-15,-4 13 79 16,-2 10-6-16,-2 11-15 15,1 10-25-15,3 3-33 16,3 3-3-16,0 19-6 16,-5 5 5-16,-5 6-2 15,-10 2-17-15,-5-2 7 16,0-3 11-16,-15-1 5 0,-5-5 3 16,-5-3 2-16,-8-4 3 15,-5-3 6-15,-4-3-2 16,0-1 10-16,2-3 1 15,8 2 7-15,10-2-2 16,9 3-19-16,8 5-9 16,5 2-17-16,0 6 14 15,12 2 3-15,12 3 16 16,6 0-10-16,2-2 3 16,6-2-3-16,2-2-4 15,0-2 5-15,2-3-2 16,-1-3-5-16,2-5-30 0,-2-9-113 15,-2-4-206-15</inkml:trace>
  <inkml:trace contextRef="#ctx0" brushRef="#br0" timeOffset="-174728">8078 9861 667 0,'0'0'147'16,"0"0"-69"-16,0 0-40 15,0 0-38-15,0 0-2 16,0 0-11-16,-41-19-9 16,26 45 13-16,-3 8 0 15,6 3-16-15,3-1 5 0,9-2-47 16,0-9 7 0,3-6 14-16,12-12-5 0,9-7 17 15,3-3 25-15,1-17 9 16,-1-6 0-16,-14 1 32 15,-11 0 85-15,-2 0 18 16,0 4-58-16,-2 4-18 16,-6 8-17-16,6 5-29 15,2 4-13-15,0 0-22 16,0 17-85-16,12 11 97 16,7 7 8-16,4-1-11 15,2-7-33-15,3-8-27 0,2-13 41 16,3-6 7-16,-1-14 1 15,6-17-100-15,-5-6-167 16</inkml:trace>
  <inkml:trace contextRef="#ctx0" brushRef="#br0" timeOffset="-174181.27">8417 9864 93 0,'0'0'244'15,"0"0"33"-15,0 0-120 16,0 0-77-16,0 0-65 16,0 0-15-16,0-49-22 15,3 66-2-15,6 3 24 16,4 3 1-16,-5-1-1 15,3-4 0-15,-4-3 1 16,-1-6-1-16,1-7 0 16,-1-2 3-16,2 0 7 15,5-2 7-15,-1-12 11 16,-3 1-11-16,0 3 6 0,-6 0 4 16,-3 4-6-16,3 3-3 15,-3 3-17-15,0 0-1 16,5 0-8-16,8 0-5 15,11 5-3-15,14 5 16 16,12-1-2-16,8-5-4 16,12-4-5-16,9 0-4 15,3-11 8-15,3-11-2 16,-7-2-9-16,-8-6 6 16,-10-3-5-16,-16 2 7 0,-17 2 1 15,-15 4 6 1,-12 4 6-16,-12 1 7 0,-24 8-10 15,-10 5-6-15,-1 7 5 16,3 5-2-16,10 23 3 16,5 16-9-16,4 12 9 15,4 12-5-15,6 12 5 16,8 4 6-16,5 6-5 16,2 2 6-16,0-5-2 15,0-12-2-15,3-24-1 16,-3-20 1-16,0-16-2 15,0-11 3-15,0-4 6 16,-3 0 39-16,-19-16-11 16,-9-5-38-16,-4-2-25 15,5-4-39-15,12-4-117 0</inkml:trace>
  <inkml:trace contextRef="#ctx0" brushRef="#br0" timeOffset="-173814.71">9507 9968 394 0,'0'0'21'0,"0"0"-15"0,0 0 42 16,88-23 41-1,-60 10-4-15,4-4-24 0,-5-3-3 16,-1 0 24-1,-6-4-63-15,-6-2 7 0,-5 2-16 16,-9 0-10-16,0 2 0 16,-15 5-6-16,-10 8-12 15,-5 9 11-15,-3 0-11 16,-4 18-23-16,-1 17 21 16,2 5 9-16,3 9 6 15,10 2 3-15,8-5 2 16,15-7-6-16,5-8 5 15,28-7 1-15,14-7 3 16,16-6 5-16,15-6-8 16,9-5-97-16,-6-9-389 15</inkml:trace>
  <inkml:trace contextRef="#ctx0" brushRef="#br0" timeOffset="-173432.57">10455 9509 809 0,'0'0'98'15,"0"0"-73"-15,0 0-25 16,0 0-35-16,0 0 27 16,-5 92 7-16,-8-36-3 15,-3 8 4-15,1 1 0 16,4 1 0-16,10-7 6 15,1-8-6-15,10-14-2 16,17-13-13-16,13-14 15 16,9-9 2-16,13-1-2 15,16-15-14-15,4-17-106 0,-4-4-252 16</inkml:trace>
  <inkml:trace contextRef="#ctx0" brushRef="#br0" timeOffset="-173220.24">10395 9564 621 0,'0'0'0'0,"99"-24"2"16,-37 16 0-1,8 1 0-15,-1 2 0 0,-5 3-1 16,-7 2-1-16,-9 0 0 15,-10 0-29-15,-15 4-142 16,-18 0-243-16</inkml:trace>
  <inkml:trace contextRef="#ctx0" brushRef="#br0" timeOffset="-172582.43">10395 9796 707 0,'0'0'43'0,"0"0"-38"16,116 0 0-16,-44 0 0 16,13-10-1-16,14-2 0 0,3-2-4 15,1-3 0 1,-12 0-16-16,-19 2-26 0,-27 3-4 16,-26 3 13-16,-17 1 8 15,-2 0-10-15,-23 4-30 16,-14 2 52-16,-3 2 13 15,5 0 1-15,7 0 19 16,11 11-5-16,3 12-13 16,3 10-2-16,2 9 4 15,5 8 4-15,4 4 0 16,0-5 1-16,10-7 19 16,2-10-8-16,-4-10-8 15,-2-8 13-15,-4-3-19 16,-2-2-2-16,0-1 1 0,-13 0-5 15,-17 2 0-15,-9-1-50 16,-5-3-36-16,2-6 7 16,11 0 26-16,13 0 51 15,16 0 2-15,2-9 80 16,33-7-80-16,25-4-35 16,22-10 14-16,19-4-13 15,10-7-55-15,4-3-84 16,-10-4 50-16,-16 4 123 15,-25-2 100-15,-23 5 80 16,-22 3-25-16,-14 4 11 16,-3 2-71-16,-5 3-2 0,-11 10-37 15,2 7-30-15,1 9-19 16,1 3-7 0,-4 20-17-16,-5 18 4 0,-8 14 12 15,-2 12 1-15,1 5 0 16,3 2-1-16,5-4-11 15,11-5-37-15,8-9 3 16,3-12-75-16,0-24-121 16</inkml:trace>
  <inkml:trace contextRef="#ctx0" brushRef="#br0" timeOffset="-172300.18">11269 9881 776 0,'0'0'0'16,"0"0"-14"-16,88-3 13 16,-43 3 1-16,8 0 2 15,7 0 6-15,1-3 5 16,-1 0-6-16,3-1-4 16,-4 0-3-16,-4-1 1 15,-8-2 0-15,-11 2-1 16,-15-1 2-16,-12 1 2 15,-8 4 3-15,-1 1-7 16,0 0-1-16,0 6-68 16,-7 17 7-16,-10 11 33 0,-5 7 9 15,-1 0-73 1,11-14-171-16</inkml:trace>
  <inkml:trace contextRef="#ctx0" brushRef="#br0" timeOffset="-172115.87">11924 9474 723 0,'0'0'0'16,"0"0"-52"-16,0 0-34 15,0 0 52-15,0 0-2 16,76 76-101-16,-64-48-182 0</inkml:trace>
  <inkml:trace contextRef="#ctx0" brushRef="#br0" timeOffset="-170950.68">12251 9743 890 0,'0'0'69'0,"0"0"-20"16,0 0-49-16,0 0-19 15,0 0 0-15,0 0 10 16,17 31-2-16,-17-4 0 16,0-1-7-16,-7-4-7 15,1-3 0-15,5-9 6 0,-1-2-5 16,2-5 0-16,0-3 18 15,0 0 6-15,0-8 40 16,11-5-33-16,2-1-2 16,-1 4 7-16,-1 7-10 15,-2 1-2-15,1 2-2 16,0 0-3-16,-2 0-4 16,4 10 3-16,1 5 1 15,3 2-3-15,4-1 6 16,-4-2 1-16,4-3-5 15,0-6-1-15,7-5-10 16,7 0-7-16,7-8-14 16,8-11-30-16,0-3-42 0,2 0 33 15,-2 2 59 1,-4 5 18-16,0 2 5 0,0 5 12 16,5 5-5-16,7 3-11 15,7 0-1-15,3 4-3 16,-3 6-28-16,-7-2-14 15,-9-2-1-15,-8-6-5 16,-10 0 51-16,-11 0 11 16,-7-8 75-16,-7-6 70 15,-5-3-19-15,0 3-35 16,-10 2-55-16,-13 4-24 16,-7 6-23-16,-3 2-11 15,-1 0-6-15,7 16-10 16,5 4-7-16,10 5 16 0,3 3-3 15,9 5 13-15,0-3-2 16,21-7-11-16,18-9 10 16,8-11 11-16,7-3 7 15,-2-11-1-15,-3-10 3 16,-10-3 32-16,-12-1-13 16,-11 6 12-16,-8 4-1 15,-8 5-14-15,0 3-17 16,0 3-8-16,0 4-7 15,0 0-3-15,0 0-49 16,0 18-19-16,0 5 70 16,4 8 1-16,15 3 7 15,13 1-1-15,13-7-4 0,11-9-6 16,9-14 11-16,2-5-3 16,-3-18-1-16,-9-15-4 15,-7-7 2-15,-12-4-1 16,-11-5 4-16,-12 1 3 15,-13-1 4-15,0-4 8 16,-15 0 20-16,-10-5 9 16,0 7 31-16,8 9 25 15,7 19-52-15,5 13-41 16,5 10-4-16,-1 16-59 16,-2 26 19-16,-3 16 38 15,-5 15 2-15,2 4 0 0,7-2-3 16,0-3-17-1,2-8-5-15,0-9-31 0,6-9-22 16,1-12-42-16,2-12-4 16,-1-17-235-16</inkml:trace>
  <inkml:trace contextRef="#ctx0" brushRef="#br0" timeOffset="-170600.9">13838 9750 695 0,'0'0'0'0,"0"0"-14"15,0 0-21-15,0 0 27 16,0 0 8-16,0 0 0 0,47 39 7 16,8-27 3-16,16-3 5 15,6-4 0-15,-1-5-12 16,-7 0-1-16,-9 0 0 15,-14-9 0-15,-15-1 13 16,-15 3 32-16,-8 1 27 16,-7 3-41-16,-1 3-8 15,0 0-17-15,0 0-8 16,0 6-30-16,0 18-10 16,-11 8 36-16,2 7 4 15,4 7-3-15,5-3-8 16,0-6-13-16,24-10-22 0,4-18-96 15,3-9-63-15</inkml:trace>
  <inkml:trace contextRef="#ctx0" brushRef="#br0" timeOffset="-170435.31">14448 9394 941 0,'0'0'0'16,"0"0"-38"-16,0 0-18 16,79 51-22-16,-49-7 4 15,-2 4-60-15,-1-1-160 0</inkml:trace>
  <inkml:trace contextRef="#ctx0" brushRef="#br0" timeOffset="-169918.9">14589 9906 851 0,'0'0'8'16,"0"0"-8"-16,0 0-6 15,88 28 4-15,-61-18-18 16,-3-3 5-16,3 0-20 16,-1-4 6-16,3-3 22 15,3 0-6-15,-4-3 11 16,-3-10 2-16,-2-4 7 0,-7 0 9 15,2 0 10-15,-1 1-20 16,-3 6 11-16,2 0-6 16,3 3 4-16,1 3-6 15,6 4-9-15,5 0 0 16,6 0 0-16,5 7-1 16,6 3 0-16,2 0 1 15,1-6-1-15,0 1-5 16,-1-5-8-16,-3 0-3 15,-7-5 16-15,-6-15 1 16,-9-3 2-16,-11-4 5 16,-8-5 7-16,-6-1 10 0,0 0 13 15,-13 8-1 1,0 10-13-16,3 13-23 0,-4 2-1 16,-1 12-72-16,-11 19 61 15,-7 11 7-15,-4 11 1 16,-7 13 2-16,-4 6 2 15,-6 5 0-15,6 1 0 16,16-4-9-16,16-11-26 16,16-11 9-16,0-12 9 15,3-16-39-15,4-7 30 16,-6-12-93-16,-1-5-265 16</inkml:trace>
  <inkml:trace contextRef="#ctx0" brushRef="#br0" timeOffset="-167838.05">8917 11310 494 0,'0'0'24'0,"0"0"10"0,38-95 49 16,-25 72 12-16,-4 2-22 15,-5 6-6-15,-2 6-19 16,-2 6-29-16,0 3-19 16,0 0-7-16,0 24-21 15,1 17 17-15,0 19 8 16,-1 18 3-16,0 9-2 16,0-1 2-16,-5-8 0 15,-4-7-2-15,-2-10-3 16,2-8-10-16,3-13-4 15,-1-8-7-15,1-4-37 16,-3-10-34-16,0-14-67 16,-2-4-169-16</inkml:trace>
  <inkml:trace contextRef="#ctx0" brushRef="#br0" timeOffset="-167521.37">8855 11135 738 0,'0'0'2'0,"48"-78"5"16,-21 57 4-16,3 8-9 15,4 8-4-15,1 5-4 16,4 0 1-16,2 14-3 16,0 8 3-16,-5 7-2 0,-6 5 1 15,-10 0-12 1,-12 0-6-16,-8-2 8 0,0-3 12 15,-18 1 3-15,-2-3 1 16,-5-5 4-16,-3-3-1 16,-4-2-2-16,-3-6 4 15,3-2 3-15,2-2-6 16,9-1-2-16,12 1-7 16,9 6-128-16,0-2-14 15,21-6-52-15</inkml:trace>
  <inkml:trace contextRef="#ctx0" brushRef="#br0" timeOffset="-167236.25">9451 11260 456 0,'0'0'126'0,"0"0"17"0,0 0-64 16,0 0-33 0,0 0-14-16,0 0-32 0,-5-50-12 15,-4 73 4-15,1 16 7 16,-2 10 0-16,0 10 0 15,3 4 1-15,1-5-6 16,3-5 6-16,3-9 2 16,0-10-2-16,13-9 0 15,13-9-7-15,6-8 7 16,11-8-1-16,1 0-4 0,3-5-12 16,-5-7-11-1,-4 2-14-15,-8 0-32 0,-8-1-58 16,-15-4-207-1</inkml:trace>
  <inkml:trace contextRef="#ctx0" brushRef="#br0" timeOffset="-167065.35">9534 11192 881 0,'0'0'9'0,"0"0"-9"16,0 0-40-16,0 0 15 15,0 0 25-15,103-15 1 16,-67 23-1-16,2 4-22 16,2 0-43-16,-5-2-18 15,-2-3-58-15,-9-7-160 16</inkml:trace>
  <inkml:trace contextRef="#ctx0" brushRef="#br0" timeOffset="-166884.49">9436 11389 587 0,'0'0'0'15,"0"0"0"-15,0 0 3 16,98 44 1-16,-41-38 6 16,13-1 1-16,7-1-11 15,7-2-30-15,3-2-83 16,-6-2-159-16</inkml:trace>
  <inkml:trace contextRef="#ctx0" brushRef="#br0" timeOffset="-166388.87">10220 11269 810 0,'0'0'0'0,"0"0"-50"16,-20 78 48-16,8-27-2 15,-5 6 4-15,2-3 0 16,6-9 1-16,5-10-1 16,0-12 1-16,4-13 3 15,0-7-1-15,0-3 38 0,0 0 36 16,4-13-7-16,8-17-52 16,6-9-18-16,1-12-11 15,8-6-21-15,3 5-24 16,3 7-4-16,3 8 17 15,-1 8-10-15,-8 10 36 16,-4 6 17-16,-9 9 2 16,-6 4-2-16,-5 3-15 15,-3 18 11-15,0 8-3 16,-7 0 1-16,-13 0 6 16,-5-5 0-16,4-6 3 15,1-7 4-15,5 0 5 0,8-5 10 16,1-1-4-16,3 4-9 15,3 3-9-15,0 3 1 16,0 3 1-16,14 6-1 16,9-3-1-16,6 8 0 15,8-1 2-15,14-1-2 16,7-2 1-16,6-4 3 16,-3-4-4-16,-7-6-34 15,-12-5-40-15,-9-6-140 16</inkml:trace>
  <inkml:trace contextRef="#ctx0" brushRef="#br0" timeOffset="-166168.61">10682 11207 810 0,'0'0'0'0,"0"0"-25"16,0 0 9-16,0 0 16 15,119-14 3-15,-59 10-2 16,15-3 4-16,12 2 2 16,2 1-6-16,-3-1-1 15,-7 2-15-15,-12 0-122 16,-14-2-69-16,-17 1-119 16</inkml:trace>
  <inkml:trace contextRef="#ctx0" brushRef="#br0" timeOffset="-166028.11">11350 11151 315 0,'0'0'184'15,"0"0"-125"-15,0 0-52 16,0 0 20-16,-75 121 17 16,53-58-21-16,-2 10-12 15,4 4-9-15,9-5-1 16,9-4-1-16,2-11-32 16,7-14-90-16,4-20-154 15</inkml:trace>
  <inkml:trace contextRef="#ctx0" brushRef="#br0" timeOffset="-165481.82">9536 12305 607 0,'0'0'8'16,"0"0"-8"-16,0 0-1 15,79-20 1-15,-19 14 21 16,11-2-1-16,8-2-2 0,5-1-3 16,2-1-3-16,-1 2-8 15,-10 3 3-15,-11 4-7 16,-15 1-10-16,-22 2-61 15,-21 0-73-15,-11 5-130 16</inkml:trace>
  <inkml:trace contextRef="#ctx0" brushRef="#br0" timeOffset="-165306.63">9646 12380 343 0,'0'0'79'0,"92"0"14"0,-23 0-23 15,11-5-20-15,14-4-23 16,15 1-10-16,10-2-12 16,3 1-5-16,3 2-21 15,-13-5-126-15,-18-3-176 16</inkml:trace>
  <inkml:trace contextRef="#ctx0" brushRef="#br0" timeOffset="-165160.01">10886 12279 725 0,'0'0'72'15,"0"0"-21"-15,0 0-51 0,0 0-131 16,0 0 23-16,0 0-21 16,0 36-156-16</inkml:trace>
  <inkml:trace contextRef="#ctx0" brushRef="#br0" timeOffset="-150171.99">12485 12409 126 0,'0'0'36'0,"0"0"-7"0,0 0-4 16,0 0-13-16,0 0 4 15,0 0-11-15,0 0-4 16,0 0-1-16,19-24 0 16,-19 22 0-16,2-1 0 15,-2 1 1-15,1-1 4 16,2 0 5-16,-3 0 31 16,3 0-2-16,-2 1 7 15,-1-1 9-15,2 0-21 16,0 0 9-16,1-1-14 15,-2 3-17-15,-1-3-10 16,0 0 68-16,0 1-37 0,2-3 3 16,-2-1-34-16,0 0-2 15,0 0 6-15,0 0 3 16,0-1 5-16,-2 2-2 16,-6-2-3-16,0 3 1 15,-3-1-1-15,1 3-8 16,-2 3-1-16,-5 0-1 15,-2 0-4-15,-3 4 4 16,-4 11-5-16,-2 2 2 16,3 5 4-16,2 5-3 15,9 4-3-15,6 5 1 16,5 4-2-16,3 0-7 16,0-5-2-16,13-7 2 0,4-11 4 15,2-5-5 1,3-7 15-16,0-5 1 0,1 0 5 15,1-12-2-15,-3-12 6 16,-2-8 4-16,-5-3 22 16,-7 0 9-16,-5-2-11 15,-2 6 0-15,0 5-7 16,0 8-6-16,0 9-2 16,0 6-12-16,0 2-7 15,0 1 0-15,0 0-19 16,0 9-37-16,1 15 41 15,6 10 14-15,4 5-6 16,-3 4-12-16,-1-2-13 16,1-6-1-16,-1-5 0 0,2-5-19 15,-3-6-41 1,-2-8-53-16</inkml:trace>
  <inkml:trace contextRef="#ctx0" brushRef="#br0" timeOffset="-149932.78">12844 12692 697 0,'0'0'103'0,"0"0"-26"0,0 0-41 16,0 0-24-16,0 0-12 15,0 0-9-15,0 8 0 16,-7 18 9-16,-2 8-11 16,-2 6-21-16,-3 5-39 15,-2-7-85-15,2-13-187 16</inkml:trace>
  <inkml:trace contextRef="#ctx0" brushRef="#br0" timeOffset="-149388.8">12988 12376 785 0,'0'0'46'0,"0"0"25"16,0 0-37-16,0 0-29 15,0 0-5-15,0 0-20 16,31 4 20-16,-21 38-3 15,-1 3-2-15,0-4-8 16,-3-7-4-16,3-12 3 16,-5-10 5-16,-1-4 2 15,1-6-13-15,-1-2 9 16,1 0 11-16,3-16 18 16,4-9-18-16,-2-6-3 15,4-1-4-15,-2 8 7 16,-2 4 0-16,2 10-1 0,2 5-9 15,-3 5 7-15,5 0-4 16,-3 10 2-16,-1 7 1 16,-1 3-1-16,0-1 3 15,0 0 1-15,-2-6 0 16,-2-2-2-16,-1-6-10 16,2-5-7-16,-1 0 20 15,4-19 12-15,2-10-10 16,3-12 1-16,-1 1 3 15,-3 1 12-15,0 11 28 0,1 9-13 16,-2 10-20 0,3 9-13-16,6 0 0 0,3 9-9 15,2 15 4-15,0 10-1 16,-2 12-9-16,-3 5-21 16,-8 5-42-16,1-6-102 15,3-13-41-15</inkml:trace>
  <inkml:trace contextRef="#ctx0" brushRef="#br0" timeOffset="-149206.22">13625 12579 921 0,'0'0'16'15,"0"0"-16"-15,0 0-18 0,0 0 18 16,0 0 0-16,69 75-2 15,-57-44-12-15,2 2-36 16,4 0-35-16,4-4-49 16,3-10-104-16</inkml:trace>
  <inkml:trace contextRef="#ctx0" brushRef="#br0" timeOffset="-148690">14128 12175 851 0,'0'0'9'15,"5"-77"59"-15,-3 62-5 16,-2 11-41-16,0 4-22 16,0 0-11-16,0 22-32 15,0 17 26-15,0 14 16 16,-10 9-2-16,-1 5-2 15,-3 0-3-15,4-5-6 16,1-8 0-16,6-14-2 16,0-17 6-16,3-10 3 15,0-8-1-15,0-5 8 16,7-12 5-16,11-22 7 16,4-11-7-16,-2-6-3 15,-4 7 1-15,-4 10 2 16,-1 9-4-16,-4 13 1 0,-2 8 0 15,-2 4 3-15,1 0-5 16,1 10-10-16,5 18 3 16,-3 9 0-16,-5 9 5 15,-2-3 2-15,0-4 0 16,0-8 0-16,0-11 0 16,0-8 0-16,0-3 1 15,-2-6-1-15,-1-3 0 16,-6 0 5-16,-7 0 11 15,-8 0-10-15,-2 0-6 0,0 0-3 16,2 0-26 0,8 4-75-16,8 4-92 0,8-3-115 15</inkml:trace>
  <inkml:trace contextRef="#ctx0" brushRef="#br0" timeOffset="-148440.05">14457 12209 680 0,'0'0'10'0,"0"0"16"16,0 0-15-16,0 0-11 16,0 0-10-16,0 0 1 15,56 96 2-15,-56-23 7 0,0 13 2 16,-7 6-1-16,-16-3 2 15,-11-8 0-15,-6-11-3 16,-8-8-22-16,-7-10-65 16,-2-14-33-16,-8-15-289 15</inkml:trace>
  <inkml:trace contextRef="#ctx0" brushRef="#br0" timeOffset="-147958.1">12378 12026 689 0,'0'0'10'0,"0"0"47"15,0 0-42-15,0 0-15 16,0 0-3-16,0 0 3 16,-114 124 15-16,77-50 4 15,6 15-4-15,11 14-8 16,14 4-6-16,6 0-1 15,3-6-8-15,18-16-60 0,3-17-22 16,9-15-40 0,6-25-57-16</inkml:trace>
  <inkml:trace contextRef="#ctx0" brushRef="#br0" timeOffset="-147766.91">12382 12862 339 0,'0'0'3'0,"0"0"10"16,0 0 20-16,0 0 0 16,0 74-21-16,0-52-12 15,0-4-32-15,-4-11-231 0</inkml:trace>
  <inkml:trace contextRef="#ctx0" brushRef="#br0" timeOffset="-140545.45">13138 10768 437 0,'0'0'90'0,"0"0"27"15,0 0-19-15,0 0-47 0,0 0-11 16,0 0-20-1,0 0-18-15,5-22-2 0,-5 22-2 16,0 0-3-16,0 0 0 16,0 10 2-16,-2 9 1 15,-8 6 0-15,-4 7 1 16,-2 1-1-16,-4 4 2 16,-1 1 1-16,-1 0 0 15,0 1-1-15,2-3 0 16,4-4-1-16,5-7-2 15,7-3-9-15,1-8-10 16,3-4 5-16,0-4-6 16,15-4-7-16,16-2 30 15,11 0 0-15,9-4 0 0,2-8-5 16,-3 3-1-16,-7-1-17 16,-10 0 3-16,-9 3 14 15,-9 0 6-15,-5 2 6 16,-6-2 3-16,1 1 4 15,-4-3 10-15,2 1-1 16,-3-1 17-16,0-2-34 16,0 1 6-16,0 0 10 15,0 3 0-15,0 2 1 16,0 1-4-16,0 1 4 16,0 3-6-16,0 0-15 15,0 0-1-15,0 0-10 16,-1 7-13-16,-5 17 20 0,-4 5 1 15,-3 7-2-15,0 3 3 16,-2 0 1-16,0 2 0 16,-2-4 0-16,6 3-1 15,-2-4-19-15,1-2-61 16,4-7-35-16,2-16-91 16</inkml:trace>
  <inkml:trace contextRef="#ctx0" brushRef="#br0" timeOffset="-140304.5">13559 11283 669 0,'0'0'96'0,"0"0"-30"15,0 0-64-15,0 0-2 16,0 0-12-16,0 0 12 15,-14 61-1-15,1-26 3 16,-2 3-3-16,-3-1 1 16,2-5-12-16,1-1-59 15,-3-5-22-15,0-9-57 16,-2-6-157-16</inkml:trace>
  <inkml:trace contextRef="#ctx0" brushRef="#br0" timeOffset="-136818">14210 10908 42 0,'0'0'413'15,"0"0"-303"-15,0 0 6 16,0 0-60-16,0 0-6 0,0 0-21 16,2-39-23-16,-2 39-6 15,0 0-9-15,0 11-3 16,-2 17 8-16,-12 10 3 16,-1 13 1-16,-8 11 0 15,-4 5 1-15,1 4-1 16,-1 0 0-16,4-9-1 15,7-11 1-15,5-13-21 16,7-14-6-16,4-12 18 16,0-9 7-16,3-3 2 15,12-3 16-15,3-17 14 16,3-8-11-16,0-6 4 16,-8-2 18-16,-4 0-4 15,-8 4-3-15,-1 6-21 16,0 2-9-16,-4 11-4 0,-9 5-7 15,-4 7-27-15,-1 1-22 16,-2 9-33-16,4 15-17 16,2 6-58-16,9-1-184 15</inkml:trace>
  <inkml:trace contextRef="#ctx0" brushRef="#br0" timeOffset="-136606.5">14392 11354 852 0,'0'0'45'15,"0"0"-45"-15,0 0-6 16,0 0-2-16,0 0 7 16,0 0 1-16,-26 104 0 15,6-61 0-15,0 2-17 16,4-5-47-16,0-1-45 15,4-7-44-15,5-13-36 16</inkml:trace>
  <inkml:trace contextRef="#ctx0" brushRef="#br0" timeOffset="-134153.46">15028 11009 197 0,'0'0'102'15,"0"0"-16"1,0 0-38-16,0 0 12 0,0 0-19 15,0 0-3-15,0-62-2 16,0 53 9-16,-6-3-14 16,-1 0-1-16,-6-1-15 15,2-2 8-15,-4 1-2 16,-2 3-1-16,-1 3-3 16,-4 1-11-16,-3 5-6 15,-5 2-2-15,-3 0-1 16,0 2 2-16,0 12-3 15,4 4 1-15,1 6-3 0,7 5 1 16,5 8-2 0,9 4-10-16,7-3-15 0,0-2-16 15,16-12 8-15,14-5 26 16,5-9 11-16,5-7 1 16,0-3 2-16,0 0 0 15,-5-8 2-15,-5-6 1 16,-8-2 6-16,-7-2 30 15,-6-1 34-15,-6 2-4 16,-3-1-20-16,0 4-6 16,0 4-22-16,0 3-18 15,0 6-1-15,0 1-2 16,0 0-5-16,0 0-15 16,0 2-16-16,0 16 32 15,0 5 4-15,-5 8-2 0,-1 8 2 16,-3 4-1-16,-1 6 1 15,0 6 0-15,-1 3 0 16,-1-1 0-16,0-7 0 16,3-7-1-16,2-8-20 15,-2-6-20-15,2-4-26 16,-3-7-36-16,1-8-60 16,3-10-274-16</inkml:trace>
  <inkml:trace contextRef="#ctx0" brushRef="#br0" timeOffset="-134012.71">14914 11451 607 0,'0'0'119'16,"0"0"-45"-16,0 0-74 16,0 0-138-16,0 0 65 15,0 0-62-15,-31 35-210 16</inkml:trace>
  <inkml:trace contextRef="#ctx0" brushRef="#br0" timeOffset="-131956.33">14326 10869 283 0,'0'0'2'0,"0"0"0"16,0 0-2-16,0 0 19 15,0 0 8-15,0 0 27 16,0 0 13-16,0 0-12 16,0 0-3-16,0 0-2 0,0 0-18 15,0 0-4 1,0 0-7-16,0 0-18 0,0 0-3 15,0 0-2-15,-8 0-2 16,-1 0 3-16,0 4-1 16,-3 3 1-16,-1-1 1 15,-2 2-1-15,0 3 1 16,-1 1 1-16,0-1-1 16,2 4-3-16,0 2 1 15,1 4-3-15,-1 3 3 16,-2 4 2-16,-2 4 0 15,-1 3 0-15,-4 1 1 0,2 2 0 16,-1 0-1 0,1-1 0-16,6-1 0 0,2-3-1 15,4-4 1-15,3-1 0 16,3-5 0-16,0-3 0 16,3-2 0-16,0-1-1 15,1-5 0-15,16 1 1 16,7-4-3-16,2-3 3 15,4-2-7-15,2-4 0 16,-3 0 5-16,-2-3 2 16,-7-8 4-16,-2-1 1 15,-6-1 11-15,-4-2 13 16,-5-1 0-16,-1-1 13 16,-2 0-15-16,0-1-8 15,-9 2-18-15,-12 1-1 0,-9 3-7 16,-6 5-5-16,-1 6-11 15,0 1-10-15,6 0-35 16,4 17-31-16,7 3-12 16,7-6-125-16</inkml:trace>
  <inkml:trace contextRef="#ctx0" brushRef="#br0" timeOffset="-131799.43">14067 11415 538 0,'0'0'54'0,"0"0"46"16,0 0-69-1,0 0-31-15,0 0-170 0,0 0 45 16,-43 27-241-16</inkml:trace>
  <inkml:trace contextRef="#ctx0" brushRef="#br0" timeOffset="-131173.54">13079 11843 333 0,'0'0'93'16,"0"0"29"-16,0 0-46 15,0 0-35-15,0 0-34 16,0 0-7-16,1-24-29 16,36 24 27-16,17 0 2 15,22 0 0-15,16 0 2 16,15 0 11-16,6 0 0 16,5 0-3-16,2 0-4 15,0 0-2-15,-9 0 0 0,-6 0-3 16,-14 0-2-16,-14 0 2 15,-14 0-1-15,-20-1 0 16,-17 1 1-16,-16-2-2 16,-10 2-3-16,-7 0-33 15,-38 0-56-15,-30 7-65 16</inkml:trace>
  <inkml:trace contextRef="#ctx0" brushRef="#br0" timeOffset="-130973.74">13066 11937 684 0,'0'0'25'0,"0"0"-24"16,0 0 1-16,118 2 7 16,-54-2 8-16,17 1-2 15,11-1-7-15,14 0-5 16,14 0-3-16,10 0-18 15,10-10-100-15,-4-15-126 16</inkml:trace>
  <inkml:trace contextRef="#ctx0" brushRef="#br0" timeOffset="-130539.89">15483 10819 442 0,'0'0'126'0,"0"0"-119"16,0 0-6-16,40 74-1 15,-18-21 12-15,0 12 8 16,-5 11 4-16,-6 14-10 15,-5 13 0-15,-6 2-1 16,0 0-7-16,0-5 3 16,-21-9-8-16,-14-8-1 15,-14-9-27-15,-16-12-66 16,-16-19-41-16,-19-17-200 16</inkml:trace>
  <inkml:trace contextRef="#ctx0" brushRef="#br0" timeOffset="-129875.32">12828 10610 470 0,'0'0'58'0,"0"0"35"15,0 0 40-15,0 0-77 16,0 0-56-16,0 0 0 15,-80 55 0-15,47 4 4 0,-2 20 4 16,1 17-2 0,6 13-4-16,8 8 1 0,8 1-3 15,9-14-2-15,3-15-25 16,3-22-8-16,15-22 6 16,6-14-2-16,10-12 2 15,7-7 4-15,5-9-44 16,2-3-96-16</inkml:trace>
  <inkml:trace contextRef="#ctx0" brushRef="#br0" timeOffset="-129729.44">12820 11454 780 0,'0'0'9'0,"0"0"16"16,0 0-25-16,0 0-168 15,0 0 68-15,0 0-45 16</inkml:trace>
  <inkml:trace contextRef="#ctx0" brushRef="#br0" timeOffset="-127793.61">10320 11182 313 0,'0'0'49'0,"0"0"6"16,0 0-35-1,0 0-11-15,0 0-9 0,0 0-1 16,-16-3 1-16,15 3 1 16,1 0 2-16,0 0 21 15,0-2 28-15,0 1 12 16,0-1-7-16,0 0-39 15,0-2-10-15,0 0-8 16,12 0-5-16,7 1 0 16,5-1 2-16,4-1 0 15,0 3 3-15,-5 0-1 16,1 2-1-16,-7 0 2 16,-4 0-3-16,-6 0 1 15,-5 7-8-15,-2 7-3 0,0 6 10 16,-11 6 3-16,-14 6 9 15,-8 4 6-15,-1-1-8 16,2-5-2-16,1-2-1 16,3-4-3-16,1-2-1 15,0 3-3-15,3-3-47 16,3-1-39-16,3-6-106 16</inkml:trace>
  <inkml:trace contextRef="#ctx0" brushRef="#br0" timeOffset="-127636.74">10293 11460 493 0,'0'0'83'15,"0"0"30"-15,0 0-47 16,0 0-13-16,0 0-42 16,0 0-11-16,0-7-177 15,-5 27 30-15,-3-3-160 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0T03:30:22.444"/>
    </inkml:context>
    <inkml:brush xml:id="br0">
      <inkml:brushProperty name="width" value="0.05292" units="cm"/>
      <inkml:brushProperty name="height" value="0.05292" units="cm"/>
      <inkml:brushProperty name="color" value="#FF0000"/>
    </inkml:brush>
  </inkml:definitions>
  <inkml:trace contextRef="#ctx0" brushRef="#br0">7983 5998 366 0,'0'0'66'16,"0"0"10"-16,0 0 1 16,0 0-41-16,0 0 18 15,0 0-2-15,0 0-14 16,0 0-14-16,3-69-4 15,-3 67 9-15,0 2 4 16,0 0-8-16,0 0-22 16,0 0-3-16,0 0-7 15,0 10-10-15,-7 16 13 16,-8 14 3-16,-6 13 0 16,-6 9-4-16,-4 6 5 0,-3-5 0 15,7-12 1 1,3-15 4-16,13-12-5 0,7-14 0 15,2-5 0-15,2-3 4 16,0-2 13-16,0-10 23 16,5-21-32-16,11-16-8 15,7-10-30-15,1-1 12 16,2 0 1-16,-2 9 0 16,-4 4-18-16,2 10-10 15,-4 9 40-15,-6 7 2 16,-2 11 2-16,2 8 0 15,0 0-22-15,6 15 17 16,4 14 5-16,-2 9-3 16,1 3 2-16,-5 1 2 0,0 0-1 15,-2-9 1-15,-1-3 0 16,-1-9 1-16,1-5 0 16,-3-6-1-16,-3-4 0 15,2-6 0-15,-2 0 2 16,4-19 25-16,6-15-20 15,-1-8-7-15,-3-4 5 16,-5-3 34-16,-5 0-8 16,-3 2-13-16,6 8-2 15,1 7-5-15,3 12-11 16,4 11-15-16,7 9-25 16,1 3-53-16,-2 26-31 0,-4 5-45 15,-15 0-264-15</inkml:trace>
  <inkml:trace contextRef="#ctx0" brushRef="#br0" timeOffset="783.98">8528 6229 368 0,'0'0'32'0,"0"0"-3"16,0 0 33-16,0 0 16 15,0 0 2-15,0 0-18 16,86-24-10-16,-70 10-14 16,0-6-31-16,-2 1-5 15,-3-1 5-15,-8-1-2 16,-3 3 6-16,0 1 9 15,0 4-11-15,-10 5-9 16,-1 6-5-16,-4 2-1 16,0 9 6-16,-4 21-8 15,8 9-6-15,5 12 11 16,6 2 2-16,17-1-5 16,13-6 3-16,14-13-13 0,4-15-1 15,7-16 12-15,-4-2 5 16,-3-14 6-16,-6-8-3 15,-9-4 5-15,-4-2-8 16,-10 1 6-16,-11 2-4 16,-8 5 0-16,0 8 14 15,0 3-16-15,0 9-4 16,0 0 1-16,0 7-61 16,0 12 30-16,0 9 34 15,0-2 3-15,15 1-1 16,3-3-1-16,3-5 0 15,-2-8 5-15,-2-8-2 16,-3-3 0-16,0 0 19 16,2-4 4-16,1-11-17 0,-3 3 2 15,-6 0-4-15,-4 2-5 16,-2 6 2-16,-2 1-1 16,6 3-4-16,3 0-23 15,7 0-7-15,8 3 30 16,6 3 0-16,3-1 1 15,-5-2 1-15,-7-3-2 16,-8 0 2-16,-1 0 17 16,0-17 47-16,3-8-24 15,2-8-32-15,-6-4 19 16,-2-6-17-16,-9 2 9 16,0 2 3-16,-5 6-10 0,-15 8-8 15,-8 8-6-15,-13 10-35 16,-6 7-72-16,5 9-19 15,15 11-79-15,21 3-103 16</inkml:trace>
  <inkml:trace contextRef="#ctx0" brushRef="#br0" timeOffset="7027.87">11427 2987 144 0,'0'0'98'16,"0"0"0"0,0 0-51-16,0 0 27 0,0 0-20 15,0 0 12-15,0 0-34 16,45-27-2-16,-41 23 8 15,1-1-19-15,-2 2 6 16,-2 1-9-16,2 0 14 16,-1 0-16-16,-1 1-6 15,-1-2 5-15,0 2 1 16,0-2-6-16,0-2-1 16,0 1-2-16,0-2-5 15,-9 4-2-15,-16 2-6 16,-12 0 2-16,-8 0-1 0,0 17 7 15,1 7-5 1,6 3 5-16,4 11-2 0,10 8 0 16,10 9-5-16,12 4 1 15,2 0-1-15,24-5-8 16,17-9 9-16,12-12 6 16,6-12 1-16,7-11 7 15,1-9-8-15,3-1 0 16,-1-7-13-16,-1-14-63 15,-8-7-116-15</inkml:trace>
  <inkml:trace contextRef="#ctx0" brushRef="#br0" timeOffset="7577.66">11842 2819 332 0,'0'0'55'0,"0"0"111"16,0 0-41-16,0 0-30 15,0 0-68-15,0 0-27 16,15-28-11-16,0 52 8 16,4 11 3-16,3 12 5 0,1 4-4 15,-4 5 2-15,-2 0-2 16,-2-3 0-16,-2-7 0 16,-4-9 1-16,-1-14-2 15,-5-8-3-15,-2-11 2 16,2-3-6-16,-3-1-3 15,1 0 10-15,-1 0 12 16,0-7-6-16,2-8-6 16,-1 0 0-16,2 4 7 15,-1 3 13-15,1 7 11 0,4 1-31 16,8 0-7 0,3 10 3-16,8 5 3 0,2 4 1 15,3 1-3-15,2-3 1 16,-2-3 0-16,-2-3-6 15,-3-10-10-15,1-1 2 16,3-4-10-16,-3-15-65 16,-3-6-48-16,-11-7-57 15,-13-4-146-15</inkml:trace>
  <inkml:trace contextRef="#ctx0" brushRef="#br0" timeOffset="7751.49">12134 2909 271 0,'0'0'114'0,"0"0"12"16,0 0-22-16,0 0-4 15,0 0-19-15,0 0-40 16,0 0-41-16,26-29-25 16,-25 49-46-16,-1 14-3 15,0 0-72-15,-10-7-143 16</inkml:trace>
  <inkml:trace contextRef="#ctx0" brushRef="#br0" timeOffset="8143.06">12498 3101 547 0,'0'0'82'0,"0"0"-1"16,0 0-59-16,0 0-15 15,94-78 4-15,-65 55 2 16,0-4-3-16,-3 0 0 16,-7-2-1-16,-7 1 20 15,-9 3-4-15,-3 3-5 16,0 5-7-16,-3 10-13 15,-5 5-5-15,-3 2-8 16,-4 17-47-16,-8 21 51 16,-2 16 8-16,-3 16-1 0,4 19 2 15,0 12 0-15,9 21-1 16,5 1-1-16,-1-5-23 16,1-17-58-16,-1-29 26 15,4-22-23-15,1-23 20 16,2-20-75-16,4-10-161 15</inkml:trace>
  <inkml:trace contextRef="#ctx0" brushRef="#br0" timeOffset="8560.92">12382 3251 461 0,'0'0'19'0,"0"0"8"16,0 0-10-16,0 0 11 15,0 0 38-15,101-12 13 16,-48 5-19-16,8 1-14 16,7-3-21-16,1-3-16 15,0-1-4-15,-4-6-4 16,-7-3 1-16,-7-4-1 16,-12-1-1-16,-11-1-2 15,-10-2 1-15,-14 2-2 16,-4-6 0-16,-7 4 3 15,-14 3-1-15,-3 4 1 16,5 8 4-16,5 9 7 0,8 6-11 16,0 8-17-1,2 24-12-15,-3 15 27 0,2 19 1 16,5 14 0-16,0 17 1 16,0 8 0-16,8-3-6 15,0-9-12-15,-3-16-11 16,-5-20 12-16,0-19-3 15,-5-12 8-15,-9-7-23 16,-7-9-18-16,-9-9-17 16,-10-1-69-16,-4-19-235 0</inkml:trace>
  <inkml:trace contextRef="#ctx0" brushRef="#br0" timeOffset="9559.07">12667 3333 481 0,'0'0'12'16,"0"0"1"-16,0 0-10 15,0 0 3-15,109-70 10 16,-76 65 18-16,7 1 21 16,0 2-24-16,5 2 2 15,2 0-11-15,6 0-12 16,0 0-7-16,-2 0 0 16,-11 0-3-16,-13 0 0 15,-12 0-1-15,-13 0 1 16,-2 0-3-16,0-6 0 15,0 1 3-15,-5-1 2 16,0 2 18-16,3 3 5 16,0 1-15-16,2 0-10 0,0 16-15 15,0 13 15-15,0 12 1 16,0 7-1-16,0 4 2 16,12-2-2-16,3-13-2 15,2-10 0-15,3-11 0 16,-3-9 2-16,2-7 1 15,3 0 6-15,3-8-2 16,1-15-5-16,0-8-4 16,-6-6-15-16,-9-1 19 15,-8 2 4-15,-3 0 23 16,0 4-21-16,-8 0-4 16,-2 4 0-16,3 6-2 0,1 4 2 15,6 5-2-15,0 6 0 16,0 6 0-16,0 1-3 15,2 0-29-15,18 9 19 16,7 10 11-16,7 8 2 16,3 4 0-16,1 9 0 15,-2 3-1-15,-4 0 2 16,-9-1-1-16,-5-11 0 16,-11-7 0-16,-4-10-1 15,-3-5-12-15,0-6-31 16,-10-3-7-16,-11 0 48 0,1-26 3 15,4-12 12 1,5-15-1-16,11-6 3 0,0-3 2 16,16 3 21-16,19 5 23 15,13 6-41-15,7 5-18 16,8 9-1-16,4 7-6 16,-3 2-6-16,-3 5 8 15,-10 4 4-15,-12 2 4 16,-12 7 0-16,-7 5 21 15,-8 2-10-15,-4 11-15 16,-4 20-11-16,-4 18 11 16,0 12 0-16,-10 10 0 15,-8 2 1-15,0-6-1 16,7-14 2-16,7-16-2 0,4-15-2 16,0-11 1-1,0-6-4-15,0-5 5 0,0 0 5 16,0-11 16-16,0-17-4 15,-6-8-17-15,-15-7-6 16,-17 3 0-16,-7 6 6 16,0 9 0-16,12 12 12 15,11 12 1-15,2 1-13 16,-2 20-22-16,-5 13 10 16,5 11 2-16,4 8 6 15,15 6-6-15,3-5-7 16,33-7 4-16,19-12 8 15,7-14 5-15,3-9-8 16,-1-11-42-16,-3 0-106 0,-4-28-309 16</inkml:trace>
  <inkml:trace contextRef="#ctx0" brushRef="#br0" timeOffset="10112.83">15007 3067 406 0,'0'0'86'0,"0"0"-6"16,0 0 7-16,0 0-20 16,-38-75-37-16,33 70 9 15,2 3 9-15,1 2-27 16,-2 4-21-16,-4 24-11 15,-2 17 11-15,-3 13 1 16,0 7-1-16,3 6 0 16,4-4 0-16,3-9-2 15,3-9-6-15,0-13-23 0,0-15 1 16,0-13-17-16,0-8-38 16,0-3-27-1,5-27 54-15</inkml:trace>
  <inkml:trace contextRef="#ctx0" brushRef="#br0" timeOffset="10317.62">14877 3013 327 0,'0'0'45'0,"0"0"11"16,94-51 1-16,-63 37-2 15,2 0-26-15,0 6-1 16,0 1-10-16,0 2-8 15,-3 3-7-15,-2 2-3 16,-1-1 0-16,-8 1-46 16,-4 0-30-16,-10-3-47 0,-5 2-166 15</inkml:trace>
  <inkml:trace contextRef="#ctx0" brushRef="#br0" timeOffset="10497.66">14949 3050 138 0,'0'0'42'0,"0"0"38"16,0 0-14-16,0 0-22 15,0 0 2-15,0 0 1 16,4 43-9-16,22-36 5 0,11 2-28 16,14-2-15-16,11-7-46 15,6 0-190-15</inkml:trace>
  <inkml:trace contextRef="#ctx0" brushRef="#br0" timeOffset="10741.86">15396 3338 726 0,'0'0'58'0,"0"0"18"0,0 0-52 16,0 0-6-16,0 0-12 15,0 0-6-15,9-10-16 16,12 10-85-16,9-3-51 16,4-10-254-16</inkml:trace>
  <inkml:trace contextRef="#ctx0" brushRef="#br0" timeOffset="11190.45">16136 2907 590 0,'0'0'32'0,"0"0"55"15,0 0-13-15,0 0-38 16,0 0-33-16,-83-54-3 16,65 79-8-16,-9 11 8 15,-1 14 0-15,8 12-2 16,13 8-4-16,7 0-19 16,13-5-14-16,23-10-7 15,5-16 5-15,9-16 11 16,2-14 22-16,3-9 5 15,-3-13-11-15,-10-12-28 0,-15-8-10 16,-19-4 52-16,-8-3 8 16,-20-4 13-16,-7 4 75 15,7 11 37-15,6 14-55 16,9 11-47-16,5 4-31 16,0 10-54-16,0 19 44 15,0 14 10-15,11 8 1 16,6 5-1-16,8-1-6 15,6-6-36-15,6-7 9 16,2-8-18-16,0-13-72 16,-5-17-104-16</inkml:trace>
  <inkml:trace contextRef="#ctx0" brushRef="#br0" timeOffset="12338.82">16500 3141 580 0,'0'0'0'0,"0"0"3"15,0 0 11-15,0 0 28 16,0 0-11-16,102 93 0 16,-77-69-2-16,2 0 1 15,-5-2-14-15,-5-3-13 16,-6-1 1-16,-5-4-4 15,-6-2-21-15,0-5-31 16,0-4 12-16,0-3 34 0,-1-6 6 16,-13-17 6-16,1-8-2 15,1-4-1-15,5 1 6 16,7 5 26-16,0 5-12 16,18 4-23-16,16 5-23 15,13 6-33-15,10 0 12 16,4 1 17-16,-2 1 22 15,-6 1 5-15,-11 1 3 16,-18-1 2-16,-11 5 25 16,-11-2 58-16,-2 1 6 0,0-1-42 15,-9 3-42 1,-21 0-10-16,-12 5-3 0,-6 16 3 16,-1 11-3-1,9 2 1-15,13 2 2 0,14 1-8 16,13-6-18-16,16-4-3 15,23-7 2-15,15-12 11 16,4-8 9-16,0-4 6 16,-8-19 1-16,-11-5 1 15,-12-1 2-15,-13-2 6 16,-11-1 39-16,-3 2-12 16,-11 4 6-16,-6 7-14 15,1 7-20-15,8 11-5 16,0 1-3-16,-1 10-37 15,-3 17 27-15,-1 10 0 16,10 1-1-16,3-1 0 16,19-6 3-16,17-7 5 0,9-12 3 15,7-10 3-15,5-2 2 16,-1-2-3-16,-6-17 1 16,-10-1-2-16,-13-2 2 15,-16-1 0-15,-11 0 9 16,0-1 5-16,-2 5-9 15,-10 7 3-15,5 3 12 16,5 7-8-16,0 2-15 16,1 0-13-16,1 11-69 15,0 13 68-15,9 2-1 16,21-1-3-16,16-3 6 16,7-10 8-16,0-8 3 0,-6-4 1 15,-11-4 1-15,-9-13 1 16,-9-7 19-16,-11-5 7 15,-7-2-5-15,0-2 6 16,-7 8-12-16,-6 7-5 16,7 11 1-16,1 7-13 15,-3 10-10-15,-5 25-45 16,-10 23 53-16,-4 18 0 16,-5 23 2-16,3 3 1 15,1 4-1-15,9-6 0 16,9-11 0-16,10-11-2 15,0-15 2-15,0-22 0 16,0-21-3-16,0-12-3 0,0-8 6 16,0-6 12-1,0-28 27-15,0-15-39 0,0-13 0 16,0-11 0-16,-14 1 3 16,-2 5 11-16,1 13 12 15,7 15-11-15,7 16-5 16,1 10-10-16,24 7-3 15,22-1-24-15,21 4 12 16,14 3 1-16,1-2-9 16,-4 2-22-16,-11 0-59 0,-12-5-83 15,-24-5-152 1</inkml:trace>
  <inkml:trace contextRef="#ctx0" brushRef="#br0" timeOffset="13953.9">11678 3331 141 0,'0'0'177'15,"0"0"-100"-15,0 0-29 16,0 0-33-16,0 0 6 15,0 0 20-15,-2 0 22 16,2 0 11-16,10-10-9 16,9-7-55-16,6-5 5 15,3-2 1-15,2 0 4 16,-1-1-14-16,3-1 0 0,-2 2-6 16,-3-3 1-16,-4 5-2 15,-3-1-5-15,0 3-18 16,-4-2-2-16,2 0 24 15,-4-3-12-15,2 0-8 16,-2-3 14-16,0-3-3 16,-3 5 6-16,-4 0 0 15,0 2 5-15,-2 5 1 16,-2 5 4-16,0 2-5 16,-2 3 1-16,1 2-1 15,-2 2 0-15,0 2 0 16,0 1 0-16,0-1 0 15,0 2 1-15,0 0 4 16,0 1-1-16,0 0 8 0,0 0-12 16,0 0-2-1,-5 0-3-15,-2 0 1 0,-5 0 3 16,3 0 1-16,3 4-1 16,0-1 0-16,-2 0 1 15,3 2 1-15,-3 2-1 16,1 3 0-16,-5 4-1 15,0 3 1-15,-4 7 2 16,1 1 2-16,-3 6 2 16,3 2 1-16,-1 2 2 0,2 5 2 15,1 2 2 1,4 1-5-16,4 1 0 0,4-4-3 16,1-3-4-1,0-7 0-15,15-4 4 0,4-7-3 16,8-6 2-16,6-6 7 15,9-4-1-15,11-3-6 16,11 0-4-16,8-3-9 16,0-7-62-16,-2-2-58 15,-12 2-127-15</inkml:trace>
  <inkml:trace contextRef="#ctx0" brushRef="#br0" timeOffset="14436.86">12106 3348 321 0,'0'0'96'0,"0"0"-26"16,0 0-23-16,0 0-12 16,0 0-5-16,0 0-21 15,0 0-4-15,82-46 10 0,-57 24 3 16,4-2 7 0,-3-2-15-16,-4-2-2 0,-5 1 6 15,-9 4-5 1,-5 5 6-16,-3 5-6 0,0 5-7 15,0 4 5-15,0 4-7 16,-10 0 0-16,0 0-7 16,-3 9 1-16,2 11 5 15,0 7 1-15,5 7 0 16,3 4 1-16,1 0 3 16,2 0-3-16,0-4 0 15,6-7 0-15,10-9 2 16,4-9 2-16,2-9 2 0,5 0 0 15,-1-7-7 1,2-10 0-16,-6-2-81 0,-10-1-143 16</inkml:trace>
  <inkml:trace contextRef="#ctx0" brushRef="#br0" timeOffset="14606.74">12264 3378 443 0,'0'0'117'0,"0"0"-14"15,0 0-72 1,0 0-31-16,0 0-50 0,0 0-108 16,19-14-124-16</inkml:trace>
  <inkml:trace contextRef="#ctx0" brushRef="#br0" timeOffset="15806.42">13429 3280 163 0,'0'0'79'0,"0"0"-22"0,0 0 6 16,0 0-23-16,0 0-38 15,0 0-2-15,0 0 4 16,-97-24-4-16,73 24 0 15,0 0-1-15,2 13 0 16,1 4-11-16,2 1-62 16,5-6-207-16</inkml:trace>
  <inkml:trace contextRef="#ctx0" brushRef="#br0" timeOffset="17815.83">15262 2960 195 0,'0'0'92'15,"0"0"-14"-15,0 0-8 16,0 0 11-16,0 0-14 16,0 0 3-16,5 0-31 15,-5 0-6-15,0 0-14 16,0 0-13-16,0 0-6 15,0 0-48-15,0 4-27 0,0 7 50 16,-7 3-22-16,-4 2-6 16,-3-4-91-16,8-8-133 15</inkml:trace>
  <inkml:trace contextRef="#ctx0" brushRef="#br0" timeOffset="17966.82">15262 2960 336 0,'12'70'51'0,"-18"-66"-51"16,2 2-101-16,-1 2-82 16</inkml:trace>
  <inkml:trace contextRef="#ctx0" brushRef="#br0" timeOffset="29173.94">19073 3050 236 0,'0'0'98'0,"0"0"20"0,0 0-94 15,0 0-7 1,0 0-8-16,0 0 0 0,0 0 4 16,-46-17-5-16,31 17-5 15,-9 0 3-15,-6 7-1 16,-6 12-2-16,-3 6 3 16,3 7-2-16,4 4-2 15,5 4 3-15,8-1-4 16,7 1 1-16,11-5 1 15,1-6-1-15,14-6 3 16,20-14-1-16,20-9 10 16,16 0 33-16,14-26-27 15,2-8-13-15,0-4-4 0,-9-2-3 16,-12-4 0-16,-11-2 0 16,-13 0 1-16,-14 0-1 15,-11 0 10-15,-10 7 34 16,-6 11 16-16,0 8-13 15,0 14-1-15,0 6-28 16,0 4-18-16,0 25-12 16,-14 15 10-16,3 13 2 15,-6 8 2-15,8 1-1 16,6-5-2-16,3-11 1 16,0-13-2-16,0-17 0 15,0-9-4-15,0-6 6 16,2-5 1-16,-2 0 8 15,3-16 11-15,-2-6-20 16,1-1 0-16,-2 2-1 16,1 5 1-16,0 8-2 0,1 3-1 15,4 5 1-15,5 0-12 16,9 0-8-16,12 13 18 16,3 3 1-16,3 6 0 15,-1 2 2-15,-1-1-17 16,-3 0 1-16,-2-3-33 15,-3-7-41-15,-4-8-31 16,-4-5-91-16</inkml:trace>
  <inkml:trace contextRef="#ctx0" brushRef="#br0" timeOffset="29540.23">19958 3081 569 0,'0'0'53'16,"0"0"44"-16,0 0-39 16,0 0-26-16,0 0-3 15,0 0-15-15,29-67-14 16,-27 76-18-16,-1 16 13 16,4 11 5-16,0 7 1 15,3 3-1-15,4 0 1 16,3-5-2-16,5-4 1 15,0-9 0-15,-4-6 1 16,-5-11-1-16,-5-5 3 0,-5-3-2 16,-1-3 0-16,0 0 7 15,0 0 11-15,0 0-9 16,0 0-10-16,-5 7-9 16,-15 0 4-16,-6 3 3 15,-6 0-3-15,-4 2-11 16,-2 0-9-16,-8 0-17 15,-4 1-37-15,1-4-44 16,9-9-156-16</inkml:trace>
  <inkml:trace contextRef="#ctx0" brushRef="#br0" timeOffset="29786.11">20091 2992 413 0,'0'0'57'16,"0"0"12"-16,88-39-2 15,-43 30-11-15,7 2-10 16,1 1-5-16,-2 3-15 16,-2 1-15-16,-6 2-6 15,-2 0-3-15,-9 0-2 16,-3 0 0-16,-9 0-21 15,-9 5-76-15,-11 2-37 0,-12-3-170 16</inkml:trace>
  <inkml:trace contextRef="#ctx0" brushRef="#br0" timeOffset="30281.77">19093 3566 217 0,'0'0'75'0,"0"0"11"16,126 5-15-1,-70-3-20-15,15-2 1 0,7 0-12 16,2 0-15-16,2 0-10 16,-7 0-8-16,-9 0-4 15,-13 0-3-15,-16 2 0 16,-14 4-13-16,-23 1-81 15,-8-3-111-15,-41-1-50 16</inkml:trace>
  <inkml:trace contextRef="#ctx0" brushRef="#br0" timeOffset="30488.7">19133 3670 256 0,'0'0'67'16,"0"0"16"-16,110 14 0 15,-52-11-27-15,8-2-9 16,9-1-15-16,-1 0-10 16,2 0-4-16,-4 0-10 15,-6 0-6-15,-9-3-2 16,-12 2 0-16,-13 1-61 16,-19 0-87-16,-13-3-264 15</inkml:trace>
  <inkml:trace contextRef="#ctx0" brushRef="#br0" timeOffset="32703.08">21314 3205 588 0,'0'0'0'0,"0"0"-30"15,0 0 30-15,-57 77 5 16,15-34 9-16,-1 7-5 15,2-3-3-15,4-10-2 16,15-9-1-16,9-15-2 16,9-10 1-16,4-3 2 15,0 0 55-15,0-15 84 0,21-14-124 16,11-8-19 0,5-8-26-16,1-5 5 0,1 3-7 15,-3 1-1-15,-1 3 2 16,-4 4 2-16,2 4 2 15,1 8 21-15,1 10 1 16,-1 8-1-16,0 9 0 16,-4 0-2-16,-11 13-1 15,-4 17 1-15,-9 9-1 16,-6 13 5-16,0 6 0 16,-13 7 0-16,-2-2-2 15,0-8 2-15,3-10 1 16,3-19-1-16,0-11 0 15,5-13 0-15,-4-2 0 16,-4 0 44-16,-7-20-31 0,-7-7-12 16,0-11 0-16,0-5-1 15,5 2 3-15,7 6-3 16,9 8 1-16,5 11 0 16,12 10-1-16,30 4-5 15,17 2-3-15,16 0-5 16,4 0 9-16,1 8-2 15,-2-3 5-15,-2-1 1 16,-11-2 0-16,-11-2 0 16,-22 0 1-16,-16 0 5 15,-11 1 56-15,-5 1 20 16,0-2-51-16,0 8-31 0,-5 4-7 16,-13 15-6-16,-9 16 13 15,-4 12 0-15,1 13 0 16,4 5 0-16,6-1 1 15,8 0-1-15,0-5-2 16,3-10-13-16,2-13 3 16,2-13-19-16,2-16 25 15,0-10-1-15,2-5 7 16,-1-4 14-16,-1-21-11 16,2-14-3-16,-2-12-15 15,3-7 15-15,0-8 0 16,6-3 0-16,15-6 1 15,9 3 4-15,8 8-2 16,13 11-3-16,9 16-1 0,4 11-9 16,0 7-6-16,-4 8 3 15,-12 9 12-15,-11 2 0 16,-17 8-6-16,-14 21 0 16,-6 10 1-16,-26 13 2 15,-25 4 4-15,-7-2 0 16,-1-9 0-16,13-16 2 15,13-9-2-15,12-10 0 16,11-8 1-16,0-2 5 16,7-4 37-16,3-20 1 15,0-2-39-15,9-6-5 16,23 0-21-16,16 1-31 16,12 1 18-16,10 6 11 0,3 3-7 15,-3 6 19-15,-8 0 8 16,-12 3 3-16,-16 5 0 15,-14 2 3-15,-11 0 13 16,-9 3 29-16,0 2 10 16,0 0-45-16,0 2-10 15,-11 20-21-15,-17 19 21 16,-11 12 3-16,-3 11-2 16,0 5 3-16,6-2 3 15,10 0-7-15,4-7 3 16,5-5-2-16,7-11 1 15,5-13-1-15,4-13 2 0,1-11-2 16,0-7 4-16,0-1 45 16,3-26 39-1,10-13-87-15,4-16-2 0,-4-10-2 16,2-12-4-16,0-3-4 16,1-1-8-16,1 7-8 15,4 14 14-15,1 14 11 16,3 16-3-16,3 14 1 15,-2 8-1-15,0 9 1 16,-1 0-1-16,-6 15 0 16,-7 11-1-16,-8 7 1 15,-4 5 0-15,0 3 0 16,-16-5-1-16,-11-9 0 0,-6-3 5 16,-7-11 4-1,-2-4-2-15,0-6-2 0,4-3 5 16,5 0 0-16,9 0-1 15,8-2 3-15,10-1-3 16,6 3-4-16,16 0-1 16,36 0-158-16,23 0-90 15</inkml:trace>
  <inkml:trace contextRef="#ctx0" brushRef="#br0" timeOffset="32854">22789 3540 521 0,'0'0'56'0,"0"0"5"0,0 0 1 16,0 0-6-16,0 0-14 15,0 0-42-15,-30-37-1 16,30 54-152-16,16 2 45 16,5-7-124-16</inkml:trace>
  <inkml:trace contextRef="#ctx0" brushRef="#br0" timeOffset="42830.26">9994 5459 178 0,'0'0'80'16,"0"0"-37"-16,0 0 19 0,0 0 1 16,0 0-4-16,0 0-51 15,0 0 7-15,0 0 25 16,21-39-16-16,-20 38-16 16,2-1-3-16,0 1-1 15,-3 1 2-15,3 0-2 16,2 0-4-16,4 0 0 15,12 0 0-15,7 0 2 16,14 0-2-16,22 0 2 16,21 0 8-16,25 0 5 15,18 0 7-15,17 0-12 0,9 0-5 16,-4 1-3 0,-15 2 1-16,-22-3-1 0,-24 1 0 15,-20-1-1-15,-17 0 1 16,-17 0 0-16,-16 0-1 15,-12 0-1-15,-7 0 5 16,0 0 18-16,0 0 7 16,-20 0-30-16,-22 3-36 15,-16 9-67-15,4-4-119 16</inkml:trace>
  <inkml:trace contextRef="#ctx0" brushRef="#br0" timeOffset="42996.57">11312 5467 524 0,'0'0'42'16,"0"0"-33"-16,0 0-9 16,0 0-138-16,0 0 24 15,0 0-135-15</inkml:trace>
  <inkml:trace contextRef="#ctx0" brushRef="#br0" timeOffset="49185.17">16274 4306 465 0,'0'0'31'0,"0"0"33"0,0 0-62 15,0 0-2-15,0 0-4 16,0 0 4-16,0 0 10 15,-11 69 10-15,2-27 5 16,-6 9-4-16,0 15-9 16,-7 3 4-16,-5 3 0 15,-3-6-5-15,-2-7-1 16,5-6-8-16,4-12 3 16,8-10-2-16,5-11-2 15,5-11 0-15,4-4 2 16,1-5 8-16,0-6 85 0,0-24-18 15,19-21-78 1,13-14-22-16,2-10 1 0,1-11 4 16,-3 0 17-1,-6 4-1-15,-3 9 1 0,0 14 0 16,-3 14 0-16,-2 14-1 16,2 10-11-16,-1 10-16 15,2 11 6-15,-1 0-12 16,-3 17 2-16,-2 16 22 15,-10 4 5-15,-5 8 3 16,0-1-1-16,-5-7 2 16,-11-1 0-16,-1-6 1 15,-3-6 2-15,-3-8 3 16,-1-3 8-16,-3-6 5 0,-1-4 9 16,-2-3-6-16,-1 0-5 15,2 0-7-15,6 0-3 16,8 0-6-16,4 0-4 15,8 0-39-15,3 10-110 16,0 6 31-16,15-2-89 16</inkml:trace>
  <inkml:trace contextRef="#ctx0" brushRef="#br0" timeOffset="50185.82">16402 4613 506 0,'0'0'105'0,"0"0"34"16,0 0-50-16,0 0-85 16,0 0-4-16,0 0-14 15,22 18 14-15,-5 10 0 16,3 1 0-16,0 7 1 0,-2-3-1 16,-3-2-1-16,-2-6-1 15,-5-8-23-15,-1-6 10 16,0-9 12-16,1-2 3 15,5-5 9-15,8-20-5 16,3-8-4-16,-4-5 0 16,-4 1 8-16,-10 0 18 15,-3 9 15-15,-3 8-27 16,0 10 0-16,0 7 2 16,1 3-16-16,2 9-23 15,6 12 11-15,0 5 12 16,3 4-11-16,0-1 4 15,2-2 5-15,-3-4-4 0,0-7-5 16,-2-7-6-16,-1-2 16 16,3-7 0-16,-2 0 1 15,4-5 5-15,-4-11-1 16,-4-4 2-16,-5-4 34 16,0 3-18-16,0 5-13 15,0 5-8-15,0 8-1 16,0 3-3-16,0 0-68 15,6 15-42-15,18 4 63 16,9 5-52-16,14-4-41 16,8-8-106-16</inkml:trace>
  <inkml:trace contextRef="#ctx0" brushRef="#br0" timeOffset="50701.8">17207 4509 435 0,'0'0'43'16,"-51"-126"101"-16,20 75 10 15,6 15-42-15,8 12-55 16,10 16-12-16,5 8-33 16,2 10-12-16,0 22-48 15,3 17 48-15,7 13 2 16,-3 13 0-16,-4 0-2 16,1-5-6-16,-2-12 1 15,-1-16-9-15,-1-11-4 16,0-14-4-16,0-10 4 0,0-6 2 15,2-1 16 1,2-6 11-16,3-18-11 0,8-5-22 16,2 0-6-16,1 4 28 15,-2 7 4-15,-7 8 7 16,-1 4 5-16,-2 6-12 16,4 0-4-16,1 16-1 15,-2 7-1-15,-5 4 2 16,-4 2-1-16,-1 1 1 15,-13-6 0-15,-4-5 0 16,3-5 0-16,-3-4 0 16,-1-4 0-16,-5-6 1 15,-3 0 2-15,-3-6 2 0,1-13 1 16,3-1 3-16,8 3 16 16,6 4-16-16,8 7 6 15,4 4-10-15,0 2-5 16,0 0-20-16,7 2-52 15,13 12 39-15,3 0-14 16,4-1-38-16,3-3-4 16,1-7-16-16,4-3-161 15</inkml:trace>
  <inkml:trace contextRef="#ctx0" brushRef="#br0" timeOffset="52232.79">16527 4451 281 0,'0'0'63'0,"0"0"36"16,0 0-23-16,0 0-15 16,0 0-4-16,0 0-8 15,0-5-27-15,0 5-13 16,0 0-4-16,0 0 7 16,0 0 3-16,0 0-8 15,0 0-7-15,0 0-7 16,0 0-2-16,0 13 9 15,0 3-1-15,0 10 2 0,0 4-1 16,0 6 2 0,0 3-2-16,-2 0 0 0,-2-2 2 15,1-2-2-15,-1-6 0 16,2-3 0-16,2-7 1 16,0-6 0-16,0-6-1 15,0-4 0-15,0-3 1 16,7 0 6-16,13-8 19 15,6-11-26-15,6-5 0 16,-2-1-4-16,-3 2 3 16,-5-4-1-16,-4 4 2 15,-6 1 2-15,-3 2-1 0,-6 1 4 16,-1-1-3 0,-2 1-1-16,0 4 8 0,0 0-8 15,0 5 1-15,0 5 2 16,0 0-3-16,0 4 2 15,0 1-2-15,0-2-1 16,0 1 1-16,0-1 5 16,0-1 4-16,0 1 10 15,0 2-3-15,0-1-1 16,0 1-9-16,0 0-3 16,0-2-1-16,0 2-2 15,0 0 1-15,1 0-1 16,-1 0 0-16,0 0-1 15,2 0 4-15,-2 0-4 16,0 0 0-16,0 0 1 0,0 0-1 16,0 0 1-16,0 0 0 15,0 0-1-15,0 0 0 16,0 0 2-16,0 0 2 16,0 0-3-16,1 0-1 15,-1 0 0-15,1 0-5 16,5 0 3-16,-1 3 2 15,2 4 0-15,-1 5 0 16,-1 0 0-16,0 6-1 16,0 3 0-16,0 4 1 15,-1 1 0-15,1 4-1 16,-1 0 1-16,-1-3 0 0,4-4 0 16,-3-3 0-16,3-4 0 15,1-5 0-15,0-4 1 16,3-3-1-16,4-4 1 15,6 0 2-15,9 0 0 16,4-11-1-16,0-5 0 16,-2-1-2-16,-7 3 0 15,-6 1-1-15,-8 3-12 16,-5 3-44-16,-6 1-52 16,-5-2-81-16</inkml:trace>
  <inkml:trace contextRef="#ctx0" brushRef="#br0" timeOffset="53315.53">17301 4830 453 0,'0'0'91'16,"0"0"-29"-16,0 0-62 15,0 0 1-15,0 0-1 16,0 0 16-16,0 0 38 16,95-9-20-16,-51-8-4 15,3-7 12-15,1-10-27 16,1-4 0-16,-4-5-11 16,-5-4-2-16,-12-1-1 15,-11-5 0-15,-15 3-1 16,-2 0-3-16,-21 8 1 15,-7 9 2-15,4 9 9 0,4 9 12 16,10 14-3-16,1 1-18 16,0 14-19-16,-2 17 12 15,0 16 3-15,3 15 0 16,7 10 4-16,1 3-1 16,0-4-1-16,17-13-17 15,1-13-20-15,2-12 6 16,0-10 13-16,-6-11 16 15,-2-10 3-15,3-2 1 16,5-9 13-16,3-18 5 16,3-2-11-16,-5-4 8 15,-5 1 15-15,-4 8-14 0,-6 10-6 16,-3 6-2 0,0 8-8-16,0 0-4 0,3 4-9 15,3 12 11-15,0 6 1 16,1 4-1-16,3 1-6 15,0 2-28-15,1-3-8 16,-1-4-19-16,6-10-64 16,-3-12-87-16</inkml:trace>
  <inkml:trace contextRef="#ctx0" brushRef="#br0" timeOffset="53464.65">17938 4392 803 0,'0'0'5'0,"0"0"-5"16,0 0-20-16,0 0-47 15,0 0 15-15,55 105-54 16,-35-57-86-16</inkml:trace>
  <inkml:trace contextRef="#ctx0" brushRef="#br0" timeOffset="53732.57">18221 4651 415 0,'0'0'233'16,"0"0"-106"-16,0 0-50 0,0 0-73 16,0 0-4-16,0 0-3 15,-97 52 2-15,78-13 0 16,8 2 1-16,11-3 0 15,0-6 0-15,25-8-1 16,18-10 1-16,15-11 1 16,11-3 1-16,7-10-2 15,3-9-24-15,-6-3-95 16,-13-5-53-16,-19 2-300 16</inkml:trace>
  <inkml:trace contextRef="#ctx0" brushRef="#br0" timeOffset="54796.67">18912 4373 558 0,'0'0'113'16,"0"0"10"-16,0 0-56 15,0 0-32-15,0 0-35 16,0 0-18-16,7 13 14 15,-7 23 4-15,0 10-1 16,-7 11 2-16,3 4 0 0,4-2 1 16,0-5-2-16,16-14 0 15,14-11-9-15,10-15 5 16,11-11 4-16,9-3 2 16,2-14 0-16,-5-11-2 15,-12-5 0-15,-14-4 0 16,-16-6 3-16,-15-6-2 15,0 3 8-15,-5 4 2 16,-8 13 14-16,7 16-2 16,4 7-11-16,2 3-12 15,0 8-25-15,0 18-5 16,0 15 30-16,0 5-1 0,8 7-6 16,13-3-16-16,10-8-19 15,12-9 6-15,10-12-18 16,2-11 5-16,-2-10 3 15,-6 0 3-15,-8-23 9 16,-5-8 4-16,-10-7 13 16,-2-7 10-16,-11-7 7 15,-10-5 5-15,-1 2 31 16,0 2 93-16,0 14 20 16,0 15-70-16,0 9-32 15,0 12-22-15,7 3-25 16,4 11-17-16,8 19 15 15,2 13 2-15,3 14-1 0,1 6 0 16,2 1 0 0,1-6-2-16,-2-12-5 0,-7-10-5 15,-5-10 9-15,-8-13 3 16,-6-5-2-16,3-5-1 16,-3-3 4-16,0 0 0 15,-8-17 13-15,-11-9-10 16,-3-5-3-16,2 2 0 15,5 4 2-15,6 8 18 16,6 9-11-16,0 4-9 16,2 4-7-16,-7 3-6 15,-1 18-9-15,-1 13 16 0,-2 8 2 16,6 6-20-16,6 0-12 16,0-2-14-16,22-8 1 15,7-6 24-15,2-12 3 16,-1-11 19-16,0-6 3 15,-9-3-22-15,-2-3-82 16,-8-20-93-16</inkml:trace>
  <inkml:trace contextRef="#ctx0" brushRef="#br0" timeOffset="55000.53">19162 4545 610 0,'0'0'0'0,"0"0"-8"0,0 0 7 16,0 0 1-16,0 0 2 15,93 39-2-15,-50-27 0 16,8 1 4-16,9-4-3 16,5 0 0-16,10-4-2 15,6-5-62-15,2 0-201 16</inkml:trace>
  <inkml:trace contextRef="#ctx0" brushRef="#br0" timeOffset="55209.68">20119 4838 709 0,'0'0'87'0,"0"0"10"16,0 0-58-16,0 0-30 16,0 0-9-16,0 0-11 15,44-17-71-15,-14 17-77 16,3 0-191-16</inkml:trace>
  <inkml:trace contextRef="#ctx0" brushRef="#br0" timeOffset="56012.79">20656 4453 509 0,'0'0'206'16,"0"0"-117"-16,0 0-15 15,0 0-61-15,0 0 1 16,0 0-14-16,49-45-2 15,-43 54-4-15,1 5 6 16,5 4-4-16,0-3 4 16,0-4-12-16,-5-2 2 15,1-5-2-15,-5-3 9 16,-3-1 3-16,0 0 7 16,0 0 14-16,-2-9-11 15,-15-3-10-15,-6 7-2 16,-2 5-6-16,-2 0 5 15,2 24-4-15,1 10 3 16,5 15-2-16,10 9-4 0,9 10 0 16,0-1-17-16,25-6-1 15,17-13-27-15,14-18 21 16,9-18 26-16,6-12 8 16,1 0 0-16,-8-20 3 15,-6-9 2-15,-16-2-2 16,-15-3 17-16,-17 0 38 15,-10 2-22-15,0 5-19 16,-9 8 0-16,0 13-4 16,3 6-13-16,2 1-45 15,-1 21 31-15,1 8 9 0,4 6 2 16,1 2 3-16,23-3-4 16,11-7-3-16,8-9 0 15,5-11 1-15,-1-8 6 16,-5 0 3-16,-5-18-2 15,-10-8 19-15,-5-4 17 16,-10-3-10-16,-12-5-7 16,-15-8-4-16,-25 1-8 15,-15 7-8-15,3 13-2 16,8 18-2-16,12 7-24 16,8 27-58-16,12 13-28 15,12 7-39-15,7-2-149 0</inkml:trace>
  <inkml:trace contextRef="#ctx0" brushRef="#br0" timeOffset="56163.05">21644 4850 777 0,'0'0'26'15,"0"0"64"-15,0 0-48 16,0 0-42-16,0 0-37 15,0 0-76-15,-2 7-55 16,13 7-243-16</inkml:trace>
  <inkml:trace contextRef="#ctx0" brushRef="#br0" timeOffset="57161.41">16557 5193 455 0,'0'0'115'16,"0"0"4"-16,0 0 18 15,0 0-67-15,0 0-49 0,0 0-21 16,0-33-23-16,1 72 23 16,1 21-1-16,-2 17 2 15,-6 15-2-15,-23 11 4 16,-8 2-2-16,-7-12-1 16,3-17 0-16,5-25-1 15,11-26-5-15,9-15 6 16,4-10 3-16,4-11 5 15,-7-27 7-15,3-18-15 16,6-18-5-16,6-11-22 16,0-5-37-16,17 3 9 15,2 6 32-15,2 9 13 0,3 13 9 16,6 11-13 0,11 12 8-16,9 10 4 0,5 9 1 15,-1 10 2-15,-3 7 2 16,-5 5-3-16,-4 21-1 15,-6 4-1-15,-6 1 2 16,-10 1-1-16,-10-6 0 16,-10-4 1-16,-7-5 8 15,-24-2 7-15,-14-1 22 16,-7-4-10-16,-5 0-11 16,3-3-5-16,14-1-8 15,10 5-1-15,17 1-2 16,11 7-43-16,2 4-24 15,15 1-17-15,17-3-1 16,10-5-106-16</inkml:trace>
  <inkml:trace contextRef="#ctx0" brushRef="#br0" timeOffset="57529.82">16921 5482 639 0,'0'0'100'0,"0"0"-54"16,0 0-46-16,0 0-18 15,0 0 18-15,0 0 0 16,-6 83 8-16,6-39-4 0,0 6 5 16,9-2-3-16,3-6-5 15,-1-9 1-15,-1-13-1 16,-4-11 3-16,4-9-2 15,8 0 6-15,8-25 8 16,11-12-11-16,-1-5-3 16,-9-4 1-16,-4 8 2 15,-7 8-4-15,-2 8-1 16,1 8 0-16,1 4-4 16,3 0-27-16,5 3 3 15,-1 2 10-15,-2 1-19 16,-1 3-3-16,-1-1-52 15,-3-2-134-15</inkml:trace>
  <inkml:trace contextRef="#ctx0" brushRef="#br0" timeOffset="57812.44">17399 5359 565 0,'0'0'70'16,"0"0"70"-16,0 0-37 16,0 0-69-16,0 0 4 15,0 0-19-15,19-55-19 0,-16 56-3 16,2 23-13-16,0 10 15 16,-4 12 2-16,-1 10-2 15,0 4 0-15,-1 3 0 16,-9-5-15-16,2-2-7 15,-1-9-20-15,3-11-53 16,0-8-25-16,6-18-39 16,0-10-197-16</inkml:trace>
  <inkml:trace contextRef="#ctx0" brushRef="#br0" timeOffset="57979.72">17188 5438 708 0,'0'0'3'0,"0"0"13"16,0 0-10-16,0 0-6 0,0 0 3 16,115-24 1-16,-66 24 0 15,3 0-4-15,3 2 0 16,-1 5-38-16,4-7-112 16,3 0-368-16</inkml:trace>
  <inkml:trace contextRef="#ctx0" brushRef="#br0" timeOffset="58167.38">17684 5729 12 0,'0'0'590'0,"0"0"-431"0,0 0-91 16,0 0-42-16,0 0-26 15,0 0-41-15,79-39-137 16,-32 23-282-16</inkml:trace>
  <inkml:trace contextRef="#ctx0" brushRef="#br0" timeOffset="59293.02">18652 5335 685 0,'0'0'40'0,"0"0"31"15,0 0-36-15,0 0-35 16,0 0-14-16,0 0 14 16,-14 76-1-16,-4-25 1 15,-5 5 0-15,4 4 1 0,7-6 1 16,9-4-2-16,3-15-2 16,12-11-3-16,26-16 1 15,12-8 2-15,10-13-1 16,4-19-17-16,-7-4 4 15,-7-3 14-15,-14 1 2 16,-9 1 3-16,-15 1 30 16,-6 5 1-16,-6 6 22 15,0 9-18-15,0 9-28 16,2 7-10-16,-2 0-8 16,0 7-25-16,0 17 21 15,0 7 7-15,-5 13-6 16,2 0-4-16,3 3-22 15,8-3 3-15,17-8-10 0,6-9 4 16,3-15-1-16,0-10 11 16,2-2 17-16,-3-16-2 15,-5-10-7-15,-1-7 13 16,-7-3 4-16,-1-3 5 16,-8 2 0-16,2 1 28 15,-6 1 35-15,3 0 28 16,1 4-8-16,-1 4-4 15,-1 7-45-15,-1 9-7 16,-5 5-23-16,0 6-4 16,-3 0-2-16,3 0 1 0,3 0-1 15,3 9-3 1,6 5 5-16,-5 1 0 0,1 1-3 16,-5-3 2-16,-3 1-1 15,-2 1 2-15,1-5 0 16,-2-1 0-16,0-1-1 15,0-5 0-15,0 1-1 16,0-2 2-16,0 1 0 16,0 4 0-16,0-1 0 15,0 2 0-15,0-1 0 16,1 1 2-16,5 2-2 16,3-1 0-16,-3 6-2 15,3 2 2-15,-1 2 2 16,2 5-2-16,-3 3-2 15,-2 3 2-15,2 0-9 0,-2-2-5 16,1-6-4 0,-3-7 7-16,1-7-1 0,-2-6 11 15,1-2 1-15,3-5 9 16,1-19 28-16,1-10-33 16,-6-7 4-16,-2-2 1 15,-11 0-4-15,-13 7-3 16,0 11 1-16,6 10-3 15,6 13-2-15,0 2-4 16,0 0-5-16,-8 10 5 16,0 11 6-16,-4 6-8 15,0 11 2-15,1 9 4 0,7 6-6 16,9-3-3-16,7-6-9 16,0-15 6-16,19-10-10 15,10-11 5-15,1-8 17 16,2 0-4-16,1-12-70 15,-2-11-99-15,-5-11-295 16</inkml:trace>
  <inkml:trace contextRef="#ctx0" brushRef="#br0" timeOffset="59492.82">18788 5509 376 0,'0'0'139'0,"0"0"-38"16,0 0-62-16,0 0-31 16,0 0-2-16,115 0 4 15,-63 0-1-15,5 0 4 16,6-1-7-16,11 1-6 16,10 0-13-16,5-2-134 15,-7-6-305-15</inkml:trace>
  <inkml:trace contextRef="#ctx0" brushRef="#br0" timeOffset="59711.75">19893 5724 959 0,'0'0'1'0,"0"0"-1"16,0 0-85-16,0 0-89 15,0 0 129-15,0 0-71 16,65 0-305-16</inkml:trace>
  <inkml:trace contextRef="#ctx0" brushRef="#br0" timeOffset="60324.86">20489 5523 784 0,'0'0'7'0,"0"0"-7"16,0 0-8-16,0 0-15 15,0 0 21-15,0 0 2 16,-3 22 0-16,3-5 2 15,11-1 1-15,12-3-2 16,7-4-1-16,4-6 0 16,-4-3-2-16,-8 0 0 15,-5 0 2-15,-14-3 1 0,-3-8 3 16,-3 0 7-16,-20 3-2 16,-3 3-6-16,-3 5-3 15,3 3-4-15,4 18-3 16,3 11 6-16,4 8 0 15,2 9-29-15,11 7-9 16,2-4-50-16,21-10-6 16,25-16-29-16,19-15 34 15,10-11 63-15,-1-11 27 16,-12-15 49-16,-14-9 70 16,-17-2 21-16,-11-2-35 15,-11-1-35-15,-6 8-13 0,-3 11-24 16,0 11-15-16,0 10-18 15,0 0-1 1,0 8-35-16,0 16 32 16,0 7 4-16,0 6-12 0,0-1-12 15,6-5-2-15,8-12-6 16,6-10 22-16,7-9 10 16,0-3 18-16,-1-19 45 15,-2-10-9-15,-9-6-27 16,-3-1-14-16,-12 0 13 15,0 8-6-15,-7 11-16 16,-10 10-4-16,-5 10-12 16,-3 10-68-16,-7 19-74 15,1 3-83-15</inkml:trace>
  <inkml:trace contextRef="#ctx0" brushRef="#br0" timeOffset="61419.82">16093 4332 232 0,'0'0'81'0,"0"0"-5"0,0 0-13 15,0 0-30-15,0 0-13 16,0 0 14-16,6-23 0 16,18 15-20-16,7-4-2 15,9 0 11-15,2-2-10 16,4 3-7-16,2 1-6 15,4 1 0-15,3 2-28 16,1-2-80-16,-5-1-179 16</inkml:trace>
  <inkml:trace contextRef="#ctx0" brushRef="#br0" timeOffset="61593.53">16374 4319 413 0,'0'0'40'16,"0"0"-7"-16,0 0 0 15,0 0-3-15,0 0-30 16,0 0-11-16,26 0-144 16</inkml:trace>
  <inkml:trace contextRef="#ctx0" brushRef="#br0" timeOffset="75326.77">15004 6636 419 0,'0'0'50'0,"0"0"-50"15,0 0-19-15,0 0 19 0,-36 104 33 16,6-42-1-16,-8 5 7 16,-1 0-18-16,3-8 11 15,2-7-22-15,4-9 0 16,5-6-2-16,2-5 5 15,7-12-8-15,2-3 2 16,4-9 10-16,4-2 0 16,0-4-8-16,2-2-1 15,1-2 30-15,0-18 10 16,3-13-48-16,0-14-1 16,31-10-40-16,15-12-3 15,12-11 7-15,8-2-6 0,0 3-11 16,-1 6 36-1,-5 10 0-15,-5 12 18 0,-1 8 1 16,-9 13 4-16,-12 9 16 16,-4 13 6-16,-10 8 1 15,0 0-28-15,-3 21-6 16,-1 16 6-16,-3 12 12 16,-6 11-11-16,-6 13 1 15,0 7 16-15,-9-4-10 16,-11-1 7-16,4-13-9 15,-1-14 0-15,5-9-5 16,0-10 0-16,4-6 5 16,-6-6-6-16,1-7-23 15,-8-10-74-15,1-4-33 16</inkml:trace>
  <inkml:trace contextRef="#ctx0" brushRef="#br0" timeOffset="75533.81">14836 6850 485 0,'0'0'42'16,"0"0"-42"-16,0 0-19 15,0 0 18-15,0 0 1 16,0 0 11-16,49 75 20 16,-6-61 16-16,11-5-14 15,10-7-17-15,6-2-10 16,7 0-6-16,1-9-17 0,-11-7-71 15,-9-3-68-15,-19-5-197 16</inkml:trace>
  <inkml:trace contextRef="#ctx0" brushRef="#br0" timeOffset="76344.63">15732 6416 489 0,'0'0'119'0,"0"0"-8"0,0 0-109 15,0 0-2-15,0 0-10 16,0 0 10-16,-20 120 20 16,7-52 4-16,-9 10 1 15,-2 2-17-15,-3-6-3 16,2-7-3-16,7-12 0 16,2-16-1-16,5-13 1 15,5-11-1-15,4-11 1 16,2-4-1-16,0 0 12 15,0-11 12-15,9-23-13 16,18-15-12-16,12-10-77 16,9-2 9-16,1 4 18 15,3 13 42-15,-4 10-2 0,-9 8 10 16,-9 11 7-16,-14 6 26 16,-9 4 9-16,-4 5-42 15,-3 0-13-15,0 16-5 16,-2 6 13-16,-16 1 5 15,-5 2 5-15,1-2-5 16,-4-1 0-16,4-5 4 16,1-1-3-16,2-5-1 15,6-3 0-15,3-1 3 16,3-1 0-16,2-1 1 16,1 5-4-16,-2 0-3 0,1 3 3 15,1 4 0 1,0 3 3-16,0-2-1 0,4 2-2 15,0-2 6-15,0-1-2 16,10 0 14-16,9-2-7 16,4 2-2-16,8 2-2 15,8-1-7-15,7 0-2 16,7-4-97-16,4-8-130 16</inkml:trace>
  <inkml:trace contextRef="#ctx0" brushRef="#br0" timeOffset="76791.22">16147 7140 734 0,'0'0'69'16,"0"0"2"-16,0 0-61 15,0 0-10-15,0 0 17 16,0 0-10-16,110-41 0 16,-68 14-2-16,5-8 2 15,4-8-4-15,-4-12-1 16,-1-6-2-16,-15-4-3 16,-13-1-16-16,-15 6 12 15,-3 5-2-15,-20 5-4 0,-8 11 13 16,-1 11 2-16,12 13-1 15,4 11-2-15,5 4 1 16,-5 19-19-16,-4 20 16 16,-2 16 1-16,1 18 0 15,8 11 2-15,0 0 0 16,6-7-1-16,4-15 1 16,0-18 0-16,0-15 0 15,3-10 0-15,6-10 0 16,-3-3-20-16,5-6-86 15,0-3-17-15,-3-23-242 16</inkml:trace>
  <inkml:trace contextRef="#ctx0" brushRef="#br0" timeOffset="76944.46">16127 6824 226 0,'0'0'146'0,"0"0"-134"16,0 0 14-16,0 0 51 15,87 54-22-15,-39-49-4 16,11-2-7-16,7-3-33 16,2 0-11-16,-2-4-10 15,-5-19-140-15</inkml:trace>
  <inkml:trace contextRef="#ctx0" brushRef="#br0" timeOffset="78474.01">16619 7081 599 0,'0'0'30'0,"0"0"-30"16,0 0-23-16,0 0 23 16,0 0 1-16,0 0 10 15,23 18 10-15,-5-18 22 16,7 0-4-16,6-6 5 15,7-15-32-15,4-6 2 16,2-7-4-16,-4-5-9 16,-10-2 2-16,-12 0 6 15,-13 0 7-15,-5 6 6 16,0 7-10-16,-11 16-5 0,4 4-4 16,0 8 14-16,2 0-17 15,-3 14-21-15,-1 16 14 16,-1 12 7-16,4 6-1 15,6 5 1-15,0-4 0 16,0-3 0-16,6-8 0 16,12-11-2-16,5-11-24 15,7-13-10-15,8-3 15 16,3-19-64-16,4-16-154 16</inkml:trace>
  <inkml:trace contextRef="#ctx0" brushRef="#br0" timeOffset="78649.82">16916 6601 62 0,'0'0'424'0,"0"0"-424"15,0 0 0-15,0 0-6 16,0 0 0-16,100 28-38 15,-81-8-120-15</inkml:trace>
  <inkml:trace contextRef="#ctx0" brushRef="#br0" timeOffset="79073.84">17313 7074 506 0,'0'0'90'0,"0"0"-11"16,0 0-47-16,0 0-23 15,92-63 8-15,-71 39-6 0,-1 1 3 16,-5-5-12-1,-8-2-2-15,-7-1-6 0,-1 2-2 16,-23 5-8-16,-3 5 11 16,-1 12 5-16,7 5-1 15,-2 2-2-15,3 19-3 16,-3 13 2-16,7 9-1 16,7 7 3-16,9 2-2 15,0-6 0-15,18-4 4 16,13-12 1-16,8-11 3 15,7-8 4-15,8-9 4 16,5 0-6-16,2-7-6 16,1-12-49-16,-9-6-147 15</inkml:trace>
  <inkml:trace contextRef="#ctx0" brushRef="#br0" timeOffset="79461.16">17639 6892 627 0,'0'0'84'15,"0"0"3"-15,0 0-85 16,0 0 0-16,0 0 6 16,0 0-2-16,61 92-5 15,-57-65 0-15,-4-4 2 16,0-4 0-16,0-8 0 0,0-5-3 15,0-5-6-15,0-1-5 16,0 0 11-16,3-9 18 16,6-16-4-16,3-10-14 15,4-6-4-15,-4 0 4 16,2 6 0-16,4 6-3 16,-4 11-20-16,1 9 2 15,-3 9 17-15,-3 0 3 16,0 15-10-16,0 11 4 15,-3 7 0-15,-2 3 3 16,-2 3 4-16,0-2 0 16,5-1 0-16,5-3 0 15,7-8-31-15,10-5-80 0,2-13-58 16</inkml:trace>
  <inkml:trace contextRef="#ctx0" brushRef="#br0" timeOffset="80121.94">18262 6944 496 0,'0'0'17'0,"0"0"29"16,0 0-4-16,0 0 3 16,56-83 34-16,-50 63-11 15,-1-1-13-15,-5 1-7 0,0 2-18 16,0 2-26-1,-8 7-1-15,-8 2-3 0,-4 7-3 16,-5 4-8-16,-8 19-2 16,1 13 4-16,-1 6-6 15,4 6-3-15,7 2 6 16,8-1 0-16,9-6 6 16,5-9-23-16,19-10 11 15,15-14 14-15,8-8 4 16,-7-2 1-16,-3-12 3 15,-10-12 1-15,-8-1-4 16,-9-4 2-16,-5 0 40 16,-3-2-39-16,-11 2 7 15,-1 9 11-15,4 7 6 16,9 9-5-16,0 4-23 0,1 1-15 16,-5 26-15-1,1 13 30-15,-4 11 0 0,0 15-1 16,-2 9 0-16,0 4 1 15,-2 1 0-15,-2-3-1 16,-6-6 1-16,0-8 0 16,2-13 1-16,2-13-1 15,8-13 0-15,8-15 1 16,-1-6-1-16,2-3 6 16,0 0 37-16,-1-20 48 15,-5-9-75-15,1-9-16 16,-3 1-6-16,-2-1-2 0,3 5-1 15,5 5-11-15,2 2-11 16,0-3 9-16,21 0 6 16,15 0 0-16,9-2 9 15,15 0 6-15,4 1-7 16,5 5-22-16,0 3-28 16,-11 4-54-16,-13 3-16 15,-15 3-49-15</inkml:trace>
  <inkml:trace contextRef="#ctx0" brushRef="#br0" timeOffset="80588.32">18693 7054 472 0,'0'0'113'0,"0"0"-52"16,0 0-22-16,0 0-13 15,0 0 17-15,0 0-28 0,60-17-3 16,-35 0 0-1,-1-3 1-15,-5-3-1 0,-3-5-1 16,-5 0-2-16,-9-3-1 16,-2 0 1-16,-3 4-8 15,-13 5-1-15,-3 8-2 16,-1 11 0-16,-3 3-7 16,-4 12-17-16,-1 21 10 15,-3 7 1-15,3 9 10 16,6 2 4-16,15-1-1 15,7-7 1-15,17-8 1 16,16-9 3-16,5-5 1 16,1-8-1-16,7-4-1 15,2-9-2-15,5 0-89 16,4-12-184-16</inkml:trace>
  <inkml:trace contextRef="#ctx0" brushRef="#br0" timeOffset="81304.85">19188 6878 506 0,'0'0'135'0,"0"0"-8"15,0 0-53-15,23-85-35 16,-15 66-23-16,-2 2-13 15,-1-2 2-15,-2 4-4 16,-3 2 2-16,0 2-2 16,0 5-1-16,0 4-4 15,-3 2-5-15,-5 0-25 16,-3 20 2-16,-2 15 23 0,3 15-4 16,7 9 1-1,3 6-7-15,0-3-4 0,9-10-16 16,4-9-7-1,1-14 34-15,-5-9 12 0,-4-7 0 16,-5-6 1-16,0 0-1 16,0 0 0-16,0-1 0 15,-8 2-1-15,-7-4-13 16,-3-1-17-16,-3-3-1 16,-4 0 16-16,-2 0 12 15,0 0 4-15,3-7 2 16,6-1 41-16,8 5-7 15,7 3-36-15,3 0-68 16,10 0-12-16,25 0-190 16</inkml:trace>
  <inkml:trace contextRef="#ctx0" brushRef="#br0" timeOffset="81704.32">19492 7057 324 0,'0'0'22'16,"0"0"38"-16,0 0 43 15,0 0-40-15,0 0-8 16,87-23-16-16,-63 7 2 0,-4-3 2 15,0-5-6-15,-6-3-8 16,-6-2-21-16,-6-2 2 16,-2 1 4-16,-3 4-14 15,-9 9 0-15,-3 12 0 16,0 5-12-16,-1 10-20 16,-3 19 8-16,2 12 17 15,6 8 6-15,7 6-2 16,4-4 3-16,9-4-2 15,24-12-4-15,9-13 6 16,6-8 2-16,6-12-2 16,0-2 0-16,-5-2-63 15,-3-18-85-15</inkml:trace>
  <inkml:trace contextRef="#ctx0" brushRef="#br0" timeOffset="82303.82">19852 7144 536 0,'0'0'135'0,"0"0"-21"15,0 0-59-15,0 0-26 0,0 0-16 16,0 0-13-1,68-80 1-15,-24 51-1 0,5-6 3 16,-1-6-3-16,-4-6 3 16,-10-4-3-16,-10-3 0 15,-16 1-5-15,-8 1 4 16,-3 6 2-16,-13 11 4 16,2 9 11-16,5 13 9 15,5 10-25-15,-2 3-4 16,-2 19-40-16,-1 18 36 15,-2 18 8-15,4 17 0 16,6 5-2-16,1 3-1 16,15-15-23-16,24-16-6 15,19-17 14-15,6-15 13 16,2-14 5-16,-7-3 1 0,-7-15 7 16,-5-17-4-16,-4-7 0 15,-10-11-1-15,-12-4 2 16,-14-7-5-16,-7-2 0 15,-15 7 1-15,-7 11 4 16,5 16 33-16,8 16-5 16,4 9-30-16,3 4-3 15,1 14-59-15,-5 18 38 16,1 18 21-16,-3 13 1 16,0 7-1-16,2 1 2 0,6-9-2 15,0-13 0 1,10-10-2-16,4-10 2 0,-2-8 2 15,-5-5-2-15,-6-3-48 16,1-9-128-16,0-4-199 16</inkml:trace>
  <inkml:trace contextRef="#ctx0" brushRef="#br0" timeOffset="82952.82">21009 6835 574 0,'0'0'110'0,"0"0"9"15,0 0-84-15,0 0-26 16,0 0-9-16,0 0-11 15,-58-7 5-15,28 48 4 16,3 11 1-16,5 5-1 16,8-2-12-16,9-7-21 15,5-9-19-15,8-10 27 0,11-12 27 16,-3-5-2-16,-7-8 4 16,-6-4 0-16,-3 0 2 15,0 0 4-15,-8 0 2 16,-18 0-10-16,-10 0-7 15,-5 0-23-15,4 1-43 16,6 4 15-16,10-1 16 16,9 2-15-16,12-1-14 15,0-1-61-15,24-4-95 16</inkml:trace>
  <inkml:trace contextRef="#ctx0" brushRef="#br0" timeOffset="84617.38">21336 6934 732 0,'0'0'105'0,"0"0"-39"16,0 0-61-16,0 0-5 15,0 0-11-15,0 0 11 16,27 36 0-16,-21-19 1 16,1-2-2-16,-1-6 2 15,-4-6-2-15,2-3 0 0,1 0-2 16,1 0 3 0,4-11-1-16,-3-6-5 0,-4-5 4 15,-3-3 1-15,-5 3 1 16,-12 4 0-16,1 11 5 15,-2 7-5-15,1 10-9 16,1 17 7-16,2 11-1 16,4 6-2-16,10 2-2 15,0 6 0-15,18-4-20 16,22-12-6-16,18-10 25 16,10-18 2-16,1-8-2 15,-3-20 7-15,-3-14 1 0,-6-10-1 16,-4-3 1-16,-11-7 0 15,-14-7 0-15,-17-7-9 16,-11 1 4-16,-11 5 5 16,-14 17 39-16,4 19 28 15,9 20-40-15,2 6-27 16,-5 18-73-16,-2 21 69 16,-6 18 3-16,3 9 0 15,5 5 1-15,5-4-1 16,5-11 0-16,5-11 1 15,0-11 0-15,0-15 1 16,6-9-1-16,3-10 3 16,3 0 10-16,6-16-1 15,5-11-8-15,-1-2-3 0,-1-3 3 16,-6 6 0-16,-1 9 1 16,-3 9-2-16,2 8-3 15,-1 0-9-15,2 18-20 16,5 6-11-16,-3 7-8 15,7 2 2-15,8 1-9 16,11-6 22-16,6-6 4 16,2-11-1-16,-2-8 9 15,-5-3-9-15,-1-17-3 16,-2-9-10-16,-5-6 26 16,-9-4 17-16,-13 0 8 0,-13-1 64 15,0 0-6 1,-17 4 22-16,-1 10 98 0,8 7-114 15,-3 16-43-15,0 0-29 16,-4 18-29-16,-6 12 22 16,5 6 5-16,8 3-2 15,4 0 2-15,6-5-1 16,15-9 2-16,15-11 1 16,5-9 2-16,3-5 4 15,-1-5 3-15,0-15-2 16,-4-6 2-16,-8-4 1 15,-10 1-6-15,-5 2 4 16,-9 4-5-16,-1 8 1 16,0 6 0-16,0 8 7 15,0 1-11-15,0 0-20 0,0 13-31 16,0 8 48 0,4 4-1-16,7 1-8 0,9-4 0 15,15-5 4-15,8-5 7 16,9-11 1-16,3-1-2 15,-5-8 0-15,-6-17-1 16,-8-11 2-16,-9-5 1 16,-9-10-5-16,-6-5-7 15,-12-4-10-15,0 2 13 16,-9 5 9-16,-7 8 17 16,2 11 67-16,3 14-24 15,7 12-29-15,-1 8-31 0,-2 13-44 16,-4 25 22-1,-5 18 20-15,-1 22 1 0,3 13 0 16,2 8 1-16,6 2 0 16,6-5 0-16,0-7-13 15,2-8-11-15,14-14 12 16,-4-15-3-16,0-16-5 16,-8-12 6-16,-2-14-27 15,1-10 1-15,2 0 40 16,1-20 51-16,7-15-45 15,2-8 32-15,1-5-25 16,-1-5 12-16,-3 1 20 16,-5 0-19-16,-2 3-12 15,-5 7-12-15,0 6-2 16,0 5-4-16,0 3-9 0,-5 3-3 16,-8 3-24-16,3 3 0 15,4 10 16-15,3 3 2 16,3 3-8-16,1 3-29 15,26 0-27-15,10 0 46 16,8-4 6-16,6-3 14 16,-2-6 6-16,-9-7 14 15,-7-3 0-15,-10-7 15 16,-8-1 22-16,-7 1 36 16,-5 1-14-16,-3 1-3 0,0 9 10 15,0 7 11 1,0 9-30-16,0 3-47 0,0 13-29 15,-3 25-29 1,-8 23 58-16,-2 12 1 0,0 11-1 16,7-4-2-16,6-9-6 15,0-15-20-15,8-15-1 16,2-10-24-16,-6-14-40 16,-1-8-24-16,4-9-124 15</inkml:trace>
  <inkml:trace contextRef="#ctx0" brushRef="#br0" timeOffset="84799.48">23148 6914 696 0,'0'0'0'0,"0"0"-6"16,83-7 6-16,-34 6 5 15,4-3 25-15,4-1 7 16,-5 0-4-16,-4 2-9 15,-7-1-19-15,-3-1-5 16,-7-2-59-16,-8-8-162 16</inkml:trace>
  <inkml:trace contextRef="#ctx0" brushRef="#br0" timeOffset="85866.11">19309 6723 176 0,'0'0'162'16,"0"0"-20"-16,0 0-8 16,0 0-17-16,0 0-46 15,0 0-28-15,-4-47-37 16,-4 50-6-16,-3 25-13 15,-6 14 10-15,-7 16 3 16,-2 10 0-16,-5 1 1 16,-3-2 1-16,3-8-2 15,2-9-5-15,5-5-22 16,-1-7-14-16,2-3-20 0,0-10-16 16,3-10-63-16,7-15-248 15</inkml:trace>
  <inkml:trace contextRef="#ctx0" brushRef="#br0" timeOffset="86020.31">18967 7190 710 0,'0'0'126'0,"0"0"-38"16,0 0-43-16,0 0-25 0,0 0-20 15,0 0-9 1,-10-16-64-16,10 27-90 0,0-4-18 15</inkml:trace>
  <inkml:trace contextRef="#ctx0" brushRef="#br0" timeOffset="89531.3">21950 5439 288 0,'0'0'106'0,"0"0"19"0,0 0-26 15,20-76-14-15,-20 62-10 16,0 3-22-16,0 4-31 15,0 5 5-15,0 0-10 16,0 2-17-16,0 11-13 16,0 23-28-16,-9 18 41 15,-7 10 0-15,-4 6 1 16,-5 4-1-16,-5-5-2 16,2-8-6-16,4-12-7 15,7-18 10-15,7-12 0 0,7-8 4 16,3-6 1-16,0-3 0 15,27-4 22-15,19-17-6 16,8-6-12-16,1-1-2 16,-6 4 0-16,-7 4-1 15,-2 6-1-15,-4 5-1 16,-2 6-5-16,-4 3-14 16,-2 0-11-16,-4 0-2 15,-7 8-8-15,-3 1 5 16,-6 0-31-16,-3-4-37 15,1-5-42-15,-3 0-148 16</inkml:trace>
  <inkml:trace contextRef="#ctx0" brushRef="#br0" timeOffset="89962.95">22532 5349 657 0,'0'0'18'0,"0"0"101"16,0 0-53-16,0 0-25 0,0 0-7 15,0 0-34 1,9-55-14-16,-9 85 5 0,0 16 8 15,0 15 1-15,-3 8 0 16,-17 5 0-16,3-2 0 16,-1-14 0-16,4-10 0 15,10-18 0-15,1-16-3 16,3-8 3-16,0-6 0 16,15 0 0-16,16-10 10 15,11-11-8-15,7 0-2 16,1-2-1-16,0 6 0 15,5 6-7-15,-3 5-20 16,-2 6-15-16,-6 0 8 16,-8 0-23-16,-3 11-22 15,-6 0-27-15,-6-5-61 0</inkml:trace>
  <inkml:trace contextRef="#ctx0" brushRef="#br0" timeOffset="90348.52">23183 5484 810 0,'0'0'18'0,"0"0"-12"16,0 0-6-16,0 0 0 15,108 54 0-15,-77-30 1 0,2-2 0 16,-3-6 0-1,2-3 0-15,-3-9-1 0,-6-1 2 16,-10-3 0-16,-5 0 4 16,-7-11 2-16,-1-5 20 15,-12-3-28-15,-27-1-6 16,-11 1-11-16,-4 9 10 16,11 10 7-16,8 0 0 15,8 17-3-15,4 15-6 16,1 11 6-16,3 15 0 15,5 12 2-15,8 4-1 16,6 1-4-16,12-13-26 16,29-17 4-16,14-17 8 15,1-15 7-15,4-12-17 0,-9-1-47 16,-4-18-156-16</inkml:trace>
  <inkml:trace contextRef="#ctx0" brushRef="#br0" timeOffset="90797.56">21950 6079 404 0,'0'0'134'15,"0"0"17"-15,0 0-40 16,0 0-100-16,0 0-10 16,0 0-1-16,97-4 15 15,-28 8 8-15,14-4-10 0,6 0-7 16,6 0-3-16,-3 0-3 16,-4-9 2-16,-11-4-1 15,-15 2 1-15,-17 1-2 16,-22 5-9-16,-15-1-15 15,-8 2-12-15,-19 1-109 16,-26-3-160-16,-29-2-53 16</inkml:trace>
  <inkml:trace contextRef="#ctx0" brushRef="#br0" timeOffset="91011.12">21919 6179 458 0,'0'0'115'0,"0"0"-71"16,0 0-19-16,0 0-14 16,0 0 23-16,85 9 17 15,-15-9-17-15,12 0-12 16,11 0-8-16,8 0-5 16,1-2-6-16,-2 2-3 15,-8 0-27-15,-11-1-71 16,-14-8-90-16</inkml:trace>
  <inkml:trace contextRef="#ctx0" brushRef="#br0" timeOffset="91180.61">22847 6121 700 0,'0'0'25'0,"0"0"87"16,0 0-66-16,0 0-46 15,0 0-123-15,0 0-96 16,7 12-129-16</inkml:trace>
  <inkml:trace contextRef="#ctx0" brushRef="#br0" timeOffset="95823.86">19467 7800 266 0,'0'0'91'0,"0"0"26"16,0 0-36-16,0 0-12 16,0 0-1-16,9-85-3 15,-9 72-18-15,0 0-27 16,-9 3-8-16,-3 2-10 16,-5 1-2-16,-8 4-1 15,-8 3-5-15,-6 0 4 0,-5 4 0 16,0 13 2-16,3 5-1 15,4 3 1-15,-1 7-2 16,4 7-4-16,2 11 4 16,6 14-3-16,7 8 3 15,6 3 1-15,5 0 1 16,8-7-7-16,0-9-13 16,0-5 3-16,14-10 9 15,-1-8-17-15,3-8 6 16,-1-8 3-16,3-8-7 15,4-7-2-15,-1-5 18 16,3 0-13-16,0-11-6 0,-4-12 26 16,-5-3 12-1,-3-7 20-15,-9-3 16 0,-3 3-6 16,0 2-2-16,-8 5-29 16,-6 7-11-16,2 5-2 15,3 7-23-15,5 5-6 16,4 2 2-16,9 0-98 15,16 2 119-15,11 3 8 16,10 0 0-16,-2-5 1 16,1 0 5-16,-9 0 25 15,-12 0 19-15,-12 0-2 16,-8 0-18-16,-4 0-16 16,0 0-14-16,0 0-4 0,0 15-3 15,-11 6 7 1,-8 7 2-16,2 5-1 0,-4 2 0 15,3 2-1-15,2-2 0 16,3-1-15-16,5-4-48 16,6-8-44-16,2-11-144 15</inkml:trace>
  <inkml:trace contextRef="#ctx0" brushRef="#br0" timeOffset="96409.34">19555 8196 524 0,'0'0'39'16,"0"0"68"-16,0 0-96 15,0 0-6-15,0 0-2 16,0 0-2-16,62 22-1 16,-62 0 0-16,0 4 4 15,0-1-2-15,-1-2 3 16,-1-7-3-16,1-8 1 16,1-4-2-16,0-1 1 15,0-3 4-15,0 0 28 16,7-10 34-16,13-8-67 15,4-3-1-15,-2 4-13 0,-3 5 4 16,-3 8 6-16,-2 4-7 16,0 0-17-16,-6 4-2 15,3 11 9-15,-5 0 14 16,2-1 6-16,-1 0 0 16,2-1 0-16,-3-4 0 15,2-7 0-15,-1-2 2 16,2 0 37-16,3-13 29 15,4-9-53-15,-1-3-7 16,1-4-2-16,-5 5 9 16,-2 7 14-16,-6 6-16 15,0 6-7-15,1 5-6 0,1 0-3 16,4 1-18-16,0 18 15 16,3 4 2-16,-2 5-5 15,1 4-4-15,3-2-14 16,2 0-6-16,3-6-38 15,2-9-100-15,-6-13-92 16</inkml:trace>
  <inkml:trace contextRef="#ctx0" brushRef="#br0" timeOffset="96873.87">20208 7916 680 0,'0'0'133'15,"0"0"-34"-15,0 0-57 16,0 0-42-16,0 0-19 16,0 0-5-16,3 54 24 15,-15 7 0-15,-1 3 1 16,1-6-1-16,1-5 1 16,4-12-1-16,3-11 0 15,1-10-7-15,3-10 4 16,0-7-11-16,0-3-12 15,0 0 11-15,7-4 9 16,12-16-34-16,4-1-68 16,-4-1 62-16,-1 5 46 0,-7 6 10 15,-3 6 18-15,-5 3 46 16,-1 2-46 0,-1 0-28-16,2 15-15 0,0 11 14 15,-1 10 1-15,-2 1 1 16,0-1-1-16,0-6 0 15,0-11 2-15,0-9-2 16,-5-5 0-16,-12-5 2 16,-9 0 16-16,-2 0 0 15,-4-12-2-15,4-3-7 16,4-2 0-16,8 8-8 16,10 1-1-16,6 5-53 15,3 3-92-15,19-3-275 0</inkml:trace>
  <inkml:trace contextRef="#ctx0" brushRef="#br0" timeOffset="97456.44">20533 7998 85 0,'0'0'578'0,"0"0"-488"0,0 0-4 16,0 0-86-16,0 0-14 15,0 0 13-15,11 67-4 16,-11-18 5-16,-8 2 1 16,-8 0 3-16,3 0-2 15,-1-4 0-15,5-5 1 16,3-6 3-16,3-11-4 15,2-10 1-15,1-6-2 16,0-6 1-16,0-2 0 16,0-1 2-16,-2 0 8 15,1-6 7-15,-4-9-19 16,-2-4-3-16,1-1-22 16,3 1-8-16,3 2-21 15,9-4-42-15,21-1-39 16,12-4 27-16,11-2 83 0,2-5 25 15,5-1 13-15,-5-3 12 16,-9-4 15-16,-10 4 13 16,-11-1 79-16,-11 6-31 15,-9 10-24-15,-4 8-31 16,-1 10-23-16,0 4-23 16,0 0-5-16,0 17-38 15,-12 15 43-15,-7 12 0 16,-4 10-1-16,-7 9 1 15,0 3 0-15,2 1 0 0,6-6 0 16,6-8 0 0,8-8 0-16,2-10-1 0,0-9-26 15,3-13-137 1,3-13-292-16</inkml:trace>
  <inkml:trace contextRef="#ctx0" brushRef="#br0" timeOffset="98223.24">18912 8822 332 0,'0'0'72'0,"0"0"-39"16,0 0-28-16,0 0-5 15,0 0 4-15,0 0 16 16,24 14 48-16,34-7 12 16,16-2-16-16,17 0-20 15,15-5-18-15,20 0-9 16,20 0-7-16,12-7 2 16,-7-4-7-16,-14 2 7 15,-26 2-7-15,-26 3 4 16,-14 3-9-16,-25-2 2 15,-16 3-1-15,-16 0-1 16,-9-2 0-16,-5 2 0 16,0 0-1-16,0 0-2 0,-5 0-5 15,-15 0-4-15,-8 9-68 16,-5 4-30-16,5 0-68 16</inkml:trace>
  <inkml:trace contextRef="#ctx0" brushRef="#br0" timeOffset="98393.59">20363 8857 662 0,'0'0'40'0,"0"0"33"15,0 0-73-15,0 0-175 0,0 0 113 16,0 0-40-1,-32 9-98-15</inkml:trace>
  <inkml:trace contextRef="#ctx0" brushRef="#br0" timeOffset="102190.22">23520 5867 262 0,'0'0'42'0,"0"0"45"16,0 0-11-16,0 0-35 15,0 0-17-15,0 0-15 16,-3-13-9-16,3 13-2 16,13 0 2-16,17 0 20 15,16 5-5-15,18 7-6 0,17 3-4 16,13 6 1-16,12 6-6 15,10 3-4-15,5 4-26 16,-4-1-6-16,-9-5 19 16,-16-5 3-16,-21-6 14 15,-25-5 9-15,-22-5 1 16,-14-1 16-16,-9-3 50 16,-1 1-30-16,0-2-46 15,0 5-24-15,-11-1-38 16,-6 5 51-16,-4 3 6 15,1 1 1-15,3 2 1 16,1 2 1-16,1 5 2 0,-1 2-3 16,0 9 1-1,0 4-2-15,0 7 2 0,4 7-4 16,1 5-1-16,1 9 6 16,-7 4 1-16,-5 8-3 15,-2 9 2-15,-6 4 0 16,-5 4 0-16,0 0-1 15,-7-6 1-15,-5-2 1 16,-1-4 3-16,-1-1-3 16,8-1 3-16,7-5 1 15,4-4-4-15,5-4 1 16,6-7-1-16,5-6 0 16,1-10-2-16,4-5 2 0,0-6 0 15,-1 0 0 1,2-1-2-16,-1-3 2 0,0-2 3 15,5-4-2-15,-1-6-1 16,2-2 2-16,2-7-2 16,-1-3 1-16,2-5-1 15,0-2 2-15,0 0 13 16,0 0 67-16,0 0-3 16,0 0-68-16,-1-5-10 15,1 1 2-15,-3 0-3 16,-2 0-3-16,-1-1-4 15,-5 0 6-15,1-2 0 16,-4 3-3-16,-6-1 1 16,-11 2-4-16,-14 2 1 0,-13 0-21 15,-11 0-14-15,-9-2 2 16,-6-1 5-16,-10 2 7 16,-11-5 21-16,-5-1 2 15,-14-4 3-15,-13-3 1 16,-11-4 10-16,-16-2-5 15,-12-3 0-15,-3 1 8 16,-2 2 2-16,14 6-5 16,15 4-5-16,17 3-2 15,27 3 0-15,25 5 2 16,26 0-5-16,23 0-2 16,14 2 1-16,11 6 0 15,9 3-6-15,0 0-6 0,9 6 6 16,21-3 7-1,9 1 16-15,6-2-16 0,4-4-24 16,-10-2-54-16,-8-1-31 16,-14-5-39-16,-13-1 25 15</inkml:trace>
  <inkml:trace contextRef="#ctx0" brushRef="#br0" timeOffset="102835.04">21518 7752 200 0,'0'0'175'15,"0"0"-77"-15,0 0-37 16,0 0-29-16,0 0 13 16,0 0-11-16,-23-61-5 15,22 60-7-15,-2 1-3 16,0 0 2-16,-4 0 3 16,-13 0 2-16,-14 0-20 0,-12 1-6 15,-13 15 0 1,-3 4-1-16,-1 2-1 15,3 1 1-15,10 1 0 0,9-1 1 16,13-2-3-16,9-3 2 16,8-6-5-16,8-3-10 15,3-6 1-15,0-2-4 16,2-1 13-16,20 0 6 16,11 0 12-16,4-1-6 15,2-4-4-15,-6-2-1 16,-5 5-1-16,-2 2 0 15,0 0-2-15,-3 0-11 16,-1 0 4-16,-1 11 0 16,-4 4 3-16,-3-2 3 0,0 5-3 15,-5 6 2-15,-3-1 2 16,1 4 1-16,2 0-9 16,2-3-12-16,-1-3-17 15,5-5 13-15,0-6 23 16,4-3 3-16,-2-7 5 15,2 0 4-15,-3 0 3 16,-2 0 19-16,-3-9-2 16,-7 4-29-16,-4 0-38 15,0 1-90-15,-18-3-278 16</inkml:trace>
  <inkml:trace contextRef="#ctx0" brushRef="#br0" timeOffset="102975.9">21336 8032 404 0,'0'0'120'16,"0"0"44"-16,0 0-72 16,0 0-33-16,0 0-5 15,0 0-29-15,60-57-25 16,-43 59-40-16,-3 12-106 16,-5-2-136-16</inkml:trace>
  <inkml:trace contextRef="#ctx0" brushRef="#br0" timeOffset="105160.97">11910 4940 349 0,'0'0'58'15,"0"0"33"-15,0 0-55 0,0 0-17 16,0 0-9-16,0 0 10 16,41 0-10-16,11 0-4 15,17 2-4-15,16 6-1 16,13 1-1-16,11-1-1 15,3-5 1-15,6-2 0 16,-6-1 0-16,-8 0-1 16,-10-5 1-16,-19-7 1 15,-17 3 2-15,-19 0 1 16,-17 3 2-16,-13 4 12 16,-9-1 22-16,0 3-1 0,0 0-39 15,0 0-2 1,0 5-48-16,-8 12 16 0,-10 11 30 15,-1 9 4-15,-6 11 0 16,-2 10 1-16,2 8-1 16,5 7 0-16,8 9 0 15,9 7-4-15,3 8 3 16,8 7 1-16,13-3 0 16,4-1-2-16,0-8 1 15,-3-11-27-15,3-11 27 16,-6-11-4-16,-6-10-7 15,-1-12-18-15,-4-9 27 16,-2-5 2-16,1-5 1 16,2-3 0-16,5-3 0 0,6 1-3 15,12 1 3-15,13-2-2 16,16 1 2-16,19-5 0 16,13-1 3-16,7-3-1 15,-2 0-1-15,0-2 0 16,-5-2 1-16,-4 0 0 15,-7 0-1-15,-9 0-2 16,-11 0 1-16,-17 0 0 16,-13 1-9-16,-9 2-16 15,-12-1 2-15,-6 0 20 16,-5-2 3-16,0 1 0 16,0-1 26-16,0 0 6 15,0 0-25-15,0 2-7 0,0 0-43 16,0 3 1-16,-2 0 18 15,2-2-113-15,0-3-88 16</inkml:trace>
  <inkml:trace contextRef="#ctx0" brushRef="#br0" timeOffset="105484.3">14156 6274 673 0,'0'0'17'0,"0"0"61"16,0 0-78-16,0 0-41 0,0 0-4 16,0 0 45-1,117 45 5-15,-57-18-3 0,2 1-1 16,0 1 3-16,-7 1-3 16,-6 3-1-16,-7-3 0 15,-11 0 4-15,-13-3-3 16,-10-6-2-16,-7-5 1 15,-1-7 0-15,0-4 5 16,-21-2 1-16,-12-1 13 16,-14 1 4-16,-8 2-15 15,3 2-7-15,5 7-1 16,13 1-3-16,11 5-80 16,19-5-118-16,4-7-273 0</inkml:trace>
  <inkml:trace contextRef="#ctx0" brushRef="#br0" timeOffset="105618.43">14610 6729 727 0,'0'0'12'0,"0"0"25"16,0 0 13-16,0 0-50 16,0 0-103-16,0 0-100 15,-23-11 67-15</inkml:trace>
  <inkml:trace contextRef="#ctx0" brushRef="#br0" timeOffset="108946.94">15942 4533 251 0,'0'0'96'0,"0"0"-17"15,0 0-35-15,0 0 1 16,0 0-39-16,0 0-6 16,-21-26 0-16,9 26 0 15,-5 0 17-15,-4 0-14 16,-2 0 14-16,-3 2-7 15,-1 4-1-15,-3 0 1 16,0 2-4-16,-3-1-4 16,-1-1-1-16,-5 0 3 0,1-4-3 15,0-2 1-15,4 0 1 16,5 0 0-16,10 0-1 16,8 0 0-16,7 0-4 15,4 0-7-15,0 0-7 16,-2 3-9-16,2 0 24 15,0-2-1-15,0-1 2 16,0 2 1-16,0-2-1 16,0 0 0-16,0 0 1 15,0 0 0-15,0 0-1 16,0 0 0-16,0 0 0 16,0 1-7-16,0 2 7 15,0 4 0-15,0 3 0 16,0 3 1-16,0 5-1 15,-5 3 0-15,-4 6 3 0,-7 7-3 16,-4 5 1-16,-5 11 0 16,-4 12 0-16,-2 11-1 15,-4 10 0-15,3 7 0 16,-4 4 0-16,3-1-1 16,2 2 0-16,2 3 0 15,4 2 2-15,4 0-2 16,5-3-1-16,1-8 2 15,6-14 0-15,0-14-1 16,2-10 1-16,4-10 0 0,0-12 0 16,1-11 1-1,-2-6-1-15,3-3 0 0,-2 1 2 16,2-1 0-16,-1 5 0 16,2-3-1-16,0-2 2 15,0-2-3-15,0-4 0 16,0-2 0-16,0-1 2 15,0 0-2-15,0 0 0 16,0 2 0-16,0 2-2 16,0 3 2-16,2 2 0 15,-1 2-3-15,1 1 2 16,0 5 1-16,2-2 0 16,2 2 1-16,-1-1-1 0,2-1 2 15,-1-6-2 1,-4-1 2-16,2-5-4 0,-3-3 4 15,-1 0 6-15,0 0 56 16,0 0 16-16,0-13-72 16,-5-4-5-16,-6-7-2 15,-9-3-1-15,-3-4 6 16,-6-2 2-16,0-1-8 16,-1 0 0-16,3 2 0 15,9 3 2-15,3 2 3 16,8 5-5-16,2 4 5 15,3 5-4-15,2 6 1 16,0 2 0-16,0 2 0 16,14 3 2-16,5 0-4 0,4 0 1 15,-5 0 2-15,-1 0-3 16,-4 6-5-16,-2 10 1 16,-2 4 1-16,2 5 1 15,0 5 2-15,2 1 0 16,-3 1 2-16,3 1-2 15,-2-3 1-15,1-7 0 16,-2-6-1-16,-2-4 0 16,-2-7 0-16,-3-3 0 15,1-3 3-15,2 0 16 16,3-11 58-16,6-9-76 16,0 1 2-16,-3 0 0 15,1 2 0-15,-3 2 8 16,4 0-10-16,0-3-1 15,-1 3 0-15,2 0 0 0,-3 1-2 16,-5 8 2-16,1 5-11 16,-5 1-62-16,0 0-149 15,-1 0-154-15</inkml:trace>
  <inkml:trace contextRef="#ctx0" brushRef="#br0" timeOffset="109110.15">15177 6185 572 0,'0'0'139'0,"0"0"-34"16,0 0-48-1,0 0-30-15,0 0-14 0,0 0-13 16,-21 15-118-16,15 2-69 16,-1-5-134-16</inkml:trace>
  <inkml:trace contextRef="#ctx0" brushRef="#br0" timeOffset="128622.58">10307 5907 18 0,'0'0'160'0,"0"0"-127"15,0 0 1-15,0 0-18 16,0 0 3-16,0 0 3 15,0 0 1-15,0 0 17 16,0-32-17-16,0 21 19 16,3 1 21-16,2 1-58 15,-4 5 13-15,1-1 14 16,-1 2-14-16,-1-2-14 16,0 2 11-16,0-1-1 15,0-1 5-15,1 0 18 16,-1-1-13-16,5 0 6 15,-4 3-15-15,2-5 7 16,-1 2 11-16,1-4-19 16,0 3-10-16,-2-3 4 0,2 5-2 15,-1 1 7-15,-2 1-3 16,0 1 4-16,0 2-1 16,0 0-12-16,0 0-1 15,1 0-9-15,1 24-28 16,0 15 26-16,-2 16 11 15,0 14-2-15,0 9 2 16,-5 2 2-16,-7-3-2 16,4-11 0-16,1-12 1 15,6-13-1-15,1-15 0 16,0-9-3-16,0-6-4 16,0-5-31-16,0-6-53 0,0 0-34 15,0-14 65-15</inkml:trace>
  <inkml:trace contextRef="#ctx0" brushRef="#br0" timeOffset="129157.38">10122 5615 379 0,'0'0'44'0,"0"0"51"16,0 0-4-16,103-70-70 16,-54 56 2-16,3 4 5 0,1 9 0 15,-3 1-20-15,-1 15-8 16,-4 21-2-16,-7 13 2 15,-5 8-5-15,-15 2 3 16,-13 1 1-16,-5-11-9 16,-10-8 2-16,-20-10 1 15,-7-4 7-15,-12-7 3 16,2-4-2-16,0-4 8 16,6-6-7-16,5-3-2 15,6-1 6-15,11-1-6 16,3 2-2-16,10 1-51 15,4 2-81-15,2-3-138 16</inkml:trace>
  <inkml:trace contextRef="#ctx0" brushRef="#br0" timeOffset="129595.24">10679 6004 426 0,'0'0'98'15,"0"0"34"-15,0 0-116 16,0 0-16-16,0 0 3 16,0 0 8-16,67 61 7 15,-46-27-4-15,-5 7-1 16,-7-5-5-16,-3-2-5 16,-5-6 0-16,-1-5 1 15,0-6 0-15,0-6-3 16,0-4 1-16,0-6 2 15,0-1 1-15,0 0 21 16,0-2 36-16,-3-11-62 0,-3-3-23 16,2-1-15-1,4 0-46-15,0-2 29 0,19 1-87 16,17-1-105-16,4 2 65 16</inkml:trace>
  <inkml:trace contextRef="#ctx0" brushRef="#br0" timeOffset="131125.67">11084 6107 164 0,'0'0'163'0,"0"0"-37"16,0 0-112-16,0 0-6 16,0 0 9-16,0 0 9 15,9 81-3-15,-9-47 8 16,0 2-8-16,0-2-3 16,0-2-8-16,0-3-5 15,5-5-4-15,11-9 3 0,10-7 1 16,5-8 1-16,7 0 4 15,1-14-4-15,-3-9-5 16,-8-9 2-16,-5-2 5 16,-16-2 52-16,-7-4-40 15,0 0 16-15,-28 0-14 16,-5 5-15-16,-4 5-5 16,4 11-4-16,11 8-2 15,9 7 1-15,10 3 0 16,3 1-14-16,0 0-49 15,10 0-2-15,18 2 66 16,15 0 5-16,15-2-5 16,8-2 3-16,2-13-2 0,-5-6-1 15,-12 1 2-15,-8-3-1 16,-13-2 21-16,-10 1 32 16,-7 3-9-16,-4 2 10 15,-6 6-22-15,-2 10-17 16,-1 3 9-16,0 0-25 15,5 12-20-15,2 20 3 16,2 11 17-16,2 11 0 16,3 5 0-16,6 0 0 15,4-6-1-15,0-8 0 16,-5-15 1-16,-5-10 0 16,-7-9-1-16,-4-8 0 0,-1-3 1 15,-2 0 3-15,0 0 7 16,0-14 8-16,-14-6-17 15,-14-2-1-15,-11 3-6 16,-4 12 0-16,5 7-6 16,10 0 3-16,13 14-2 15,5 12 1-15,5 7 10 16,5 0-5-16,2 4 3 16,20-8 2-16,11-5 0 15,8-10 2-15,13-11 1 16,11-3 3-16,3-2 3 15,1-20-2-15,-7-2-1 16,-8-5-6-16,-14 4 4 0,-14 4-4 16,-19 4-7-1,-7 4-5-15,-17 4-36 0,-22 4-143 16,-5 5-4-16,4 0 40 16,16 0 40-16,14 0 88 15,10 5 6-15,0 0 19 16,8-5 2-16,12 0 36 15,2 0 39-15,1-8 31 16,-6-6 15-16,-2 0 22 16,-7 0-32-16,-2 1-5 15,-5 0-31-15,-1 4-20 16,0 5-25-16,0 2-9 16,0 2-21-16,0 0-10 0,0 8-7 15,0 16-4-15,5 5 21 16,-1 5 1-16,2 0 0 15,0-5-1-15,6-6-4 16,5-9-8-16,-1-5 11 16,3-9 1-16,4-1 0 15,2-22 6-15,5-7-6 16,-6-1-1-16,-8 0 1 16,-10 4 3-16,-6 6-3 15,0 6-1-15,0 9 1 16,0 6 0-16,0 0-5 15,0 1-32-15,8 16 0 16,7 5 33-16,4 2 0 16,4 2 4-16,3-6 0 0,4-5 0 15,2-12 0-15,2-3 0 16,-1-3 1-16,-3-13 2 16,-5-3 0-16,-6-1-1 15,-7 3-1-15,-7 4 1 16,-5 4 3-16,0 3 4 15,0 4-7-15,0 1-2 16,0 1-2-16,-2 0-12 16,-10 4-17-16,-4 10 26 15,-2 5 5-15,-2-1-1 16,5 1-3-16,2 3 4 16,4-1-6-16,1-4-26 0,7-2 3 15,1-4-25-15,1-5 13 16,28-6 30-16,13 0 11 15,10-7 0-15,3-13 3 16,-9-4-2-16,-10-6 2 16,-10 0 9-16,-7-4 29 15,-9-3 23-15,-7-8-28 16,-3-3 20-16,-4-4-28 16,-11 7 27-16,-3 13-33 15,10 12-4-15,5 15-8 16,3 5-10-16,0 5-27 15,0 24-13-15,0 18 37 16,0 13 3-16,0 6 0 16,3 1 0-16,10-8-6 15,10-9-9-15,-2-11 6 0,-1-11-12 16,-4-11-7-16,-5-6-16 16,-4-7-19-16,0-4-41 15,-1-1-56-15,-3-25-255 16</inkml:trace>
  <inkml:trace contextRef="#ctx0" brushRef="#br0" timeOffset="131293.57">12850 6140 719 0,'0'0'110'0,"0"0"-47"16,0 0-44-16,0 0-19 15,118-36 0-15,-75 36-2 0,2 0 0 16,-3 0-7-16,-5 6-21 15,-1 0-47-15,-9-2-93 16,-13-4-91-16</inkml:trace>
  <inkml:trace contextRef="#ctx0" brushRef="#br0" timeOffset="132470.9">10798 6089 285 0,'0'0'80'16,"0"0"11"-16,0 0-52 16,0 0 26-16,0 0 21 15,0 0-66-15,-6-29 4 16,6 29-24-16,0 0-9 15,0 2-10-15,0 15 14 0,0 5 5 16,0 5 2 0,3 2-1-16,-3 0 1 0,0-3-2 15,1-4 1-15,1-2-1 16,1-5 0-16,1-2 1 16,-2-2-1-16,1-4 0 15,-2-3 0-15,-1-1-9 16,0-3-1-16,0 0 10 15,0 0 17-15,0 0 18 16,0-8-20-16,-1-3-8 16,-4 1 5-16,4-2 1 15,1 3-11-15,0 1-2 16,0 0 0-16,6 1-2 16,1 0 2-16,2 0 0 0,-1 2 8 15,0-3 0-15,1 0 15 16,2 0 11-16,2-4-23 15,1-2-10-15,7-6 0 16,2-4-1-16,4-2-3 16,0-2-19-16,-3 7-10 15,-3 3-35-15,-7 7 28 16,-1 1-108-16,-4 6-134 16</inkml:trace>
  <inkml:trace contextRef="#ctx0" brushRef="#br0" timeOffset="132664.84">11050 6082 281 0,'0'0'235'16,"0"0"-110"-16,0 0-19 15,0 0-27-15,0 0-30 16,0 0-9-16,0 0-40 15,0 7-50-15,-12 8-250 16,-9-3 177-16</inkml:trace>
  <inkml:trace contextRef="#ctx0" brushRef="#br0" timeOffset="134468.52">5720 6972 309 0,'0'0'131'16,"0"0"-122"-16,0 0 14 16,0 0 18-16,0 0-2 15,0 0-19-15,72 7-11 16,-71-5-5-16,1-2-2 15,-2 0 1-15,0 0 1 16,0 0-1-16,0 0 2 16,0 0 17-16,0 0 51 15,0-14-16-15,-6-6-57 0,-19-3-1 16,-14 3 1 0,-10 11-4-16,-2 9 4 0,-3 7-3 15,7 27-9-15,8 16 8 16,12 15 1-16,13 11-7 15,11 10 0-15,3 3-3 16,3-8-7-16,14-11-8 16,7-13 7-16,3-17 6 15,3-11-6-15,10-13 5 16,3-15 4-16,4-1 4 16,3-17-1-16,-5-12-8 15,-7-5 17-15,-18-1 7 16,-12-2 90-16,-8 3 10 15,0 7-20-15,0 11-40 16,-2 12-17-16,2 4-30 16,0 12-69-16,0 16 44 15,16 11 25-15,10 6 1 0,8 0-1 16,12-2 0-16,2-5 2 16,-2-8-2-16,-7-12 1 15,-11-8 1-15,-4-7 0 16,-3-3 1-16,3-17 9 15,1-13-5-15,-4-11-2 16,-10-6 2-16,-11-6-1 16,0-1 12-16,-32 3-4 15,-17 9-14-15,-6 9-20 16,1 12-24-16,13 8-22 0,19 6 31 16,15 4 35-16,7-1 14 15,0-2 2-15,16-8-6 16,17-6-10-16,9-6-2 15,4-3 2-15,-1-2 1 16,-5-5 1-16,-7 2-2 16,-3 0 1-16,-11 0 5 15,-2 4 32-15,-8 2-5 16,-5 6 38-16,-1 8-55 16,-2 6 7-16,1 8-3 15,1 11-20-15,8 30-20 16,3 23 19-16,-2 23 2 15,-7 11-2-15,-5 8 0 16,0-8-16-16,0-12-16 0,-3-13-29 16,0-15-12-16,3-15-28 15,0-17-48-15,0-23-149 16</inkml:trace>
  <inkml:trace contextRef="#ctx0" brushRef="#br0" timeOffset="135168.09">6580 7335 777 0,'0'0'15'16,"0"0"-15"-16,0 0-40 16,0 0 40-16,0 78 1 0,0-44 0 15,0 2 0-15,0-3 0 16,0-4 0-16,11-7-1 15,8-4 1-15,3-11 1 16,3-7 1-16,0 0 3 16,-3-20 5-16,0-7 1 15,-10-8-10-15,-5-4 2 16,-7-3 19-16,-19-1 8 16,-16 2-22-16,-5 7-9 15,0 8 0-15,12 12-1 16,11 8-3-16,11 6-13 15,6 0-46-15,0 5-62 16,0 10 118-16,14 2 7 16,12-1 1-16,12-2 0 0,11-4-1 15,11-5 9-15,5-2-6 16,-1-3 5-16,-4 0 0 16,-6 0 2-16,-12 0-1 15,-14 0 20-15,-12 0 11 16,-14 0-7-16,-2 0-16 15,0 0-17-15,0 10-12 16,0 7 12-16,-12 6 1 16,1 4 0-16,1-2 0 15,3 1-1-15,7-5-3 16,0-3-19-16,8-7-9 0,15-8-2 16,6-3 22-1,5-11 8-15,1-14 2 0,-5-6 1 16,-7-4 3-16,-6 1 27 15,-6 2 49-15,-8 7 2 16,0 6-40-16,-3 8-28 16,0 11-13-16,4 0 0 15,1 8-47-15,4 16 34 16,4 7 13-16,7 4-2 16,4 0-12-16,5-3 8 15,-1-6-30-15,-2-8-15 16,-5-10-3-16,3-6 6 15,-4-2-71-15,-1-11-162 0</inkml:trace>
  <inkml:trace contextRef="#ctx0" brushRef="#br0" timeOffset="135468.13">7466 7325 61 0,'0'0'642'0,"0"0"-528"15,0 0-114-15,0 0-5 16,0 0 4-16,0 0 2 15,56 106-1-15,-36-70 0 16,0-6 4-16,-3-8-3 16,-8-9 0-16,-3-5 2 15,-5-3-2-15,-1-4 2 16,0-1 0-16,0 0 7 16,0 0 7-16,-10-17 5 0,-5-8-22 15,3-5-11-15,4-3 5 16,8-2 6-16,0-1 2 15,9 2-1-15,19 6-1 16,13 5 0-16,10 8-20 16,9 7-19-16,1 8-33 15,-1 0-31-15,-4 0-90 16</inkml:trace>
  <inkml:trace contextRef="#ctx0" brushRef="#br0" timeOffset="136467.46">8444 7024 467 0,'0'0'51'16,"0"0"45"-16,0 0 24 15,0 0-12-15,0 0-98 16,0 0-10-16,23-7-10 16,-13 44 10-16,-1 15 11 15,-5 13 2-15,-4 9-6 16,0-1-3-16,0-8-2 16,0-13 0-16,14-14-2 15,11-11-1-15,20-11-2 16,13-12 0-16,14-4 0 15,8-12-23-15,-1-15-5 16,-13-8 8-16,-20-3 23 16,-25 0 4-16,-21 1 23 0,0 3 10 15,-21 7-24-15,-4 11-7 16,5 10 6-16,-1 6-12 16,4 8-18-16,-3 19 16 15,-1 7 0-15,8 4-4 16,1 3 4-16,6-2-3 15,6-9-11-15,5-8-17 16,23-12 22-16,12-9 11 16,8-1 2-16,2-10 1 15,-6-10 0-15,-10-5 2 0,-12-3 1 16,-9 4 10 0,-13 0 28-16,0 4-27 0,-8 4-12 15,-2 8-5 1,6 7 0-16,1 1-3 0,2 4-31 15,-2 20 19-15,2 5 15 16,1 4-1-16,0 2 1 16,5-3-3-16,18-6 2 15,15-8 1-15,12-14 0 16,10-4 1-16,2-4 2 16,4-18-1-16,-8-7-2 15,-9-3-3-15,-13-7 0 16,-11-1 0-16,-9-2 1 15,-10 0-8-15,-4 6 6 16,-2 5 4-16,0 9 11 0,0 9 20 16,3 11-27-1,2 2-4-15,2 18-31 0,3 19 27 16,-4 10 4-16,-3 4-1 16,-1 2 0-16,3-9 0 15,-4-11 1-15,-1-8-1 16,0-9 0-16,0-7 2 15,-1-1 0-15,-12-4 0 16,-7-2 3-16,-6-2 1 16,-5 0 0-16,1 0-5 15,5-5-7-15,11-2-28 16,14-2-93-16,0 0-308 0</inkml:trace>
  <inkml:trace contextRef="#ctx0" brushRef="#br0" timeOffset="136800.12">9931 7432 708 0,'0'0'0'0,"0"0"-4"16,0 0 4-16,0 0 23 15,0 0 26-15,0 0-41 16,43-29 18-16,-28 12-5 15,-3-3-15-15,-4-4 1 0,-8-2-1 16,0-1-6 0,-19 3-2-16,-14 4-12 0,-2 5 0 15,0 13 11-15,0 2-4 16,2 17-10-16,5 17-9 16,5 15 11-16,12 6 5 15,11 3 0-15,10 0-13 16,35-8-14-16,17-12-1 15,15-14 36-15,8-15-94 16,-2-9-113-16</inkml:trace>
  <inkml:trace contextRef="#ctx0" brushRef="#br0" timeOffset="137134.41">10097 7252 734 0,'0'0'0'16,"0"0"-25"-16,0 0 25 16,27 81 7-16,-12-36 6 15,4 2 25-15,3-3-25 16,-2-7-4-16,2-11-3 16,-7-10 12-16,-9-8-11 15,-3-5-2-15,-3-3-2 16,0 0 13-16,0-3 50 15,-16-14-40-15,-2-8-24 16,0-6 1-16,6-2-3 16,12 0-1-16,0-3-1 15,18 0-3-15,19-1 2 0,12 7 2 16,11 4-10-16,10 4-8 16,5 7-11-16,0 4-8 15,0 9-18-15,-8 2-66 16,-13 0-103-16</inkml:trace>
  <inkml:trace contextRef="#ctx0" brushRef="#br0" timeOffset="137668.38">11248 6984 777 0,'0'0'16'15,"0"0"36"-15,0 0-45 16,0 0-7-16,0 0-16 16,0 0 16-16,2 133 3 15,-20-46-2-15,-3 8 6 0,-1 0-4 16,6-8-2 0,6-15 0-16,9-17 1 0,1-12-1 15,0-16-1-15,0-12-1 16,0-6-9-16,0-9-53 15,0 0 22-15,0-24-57 16,0-19-515-16</inkml:trace>
  <inkml:trace contextRef="#ctx0" brushRef="#br0" timeOffset="137966.17">11209 6996 758 0,'0'0'9'0,"0"0"-4"16,102-29 1-16,-60 39-1 15,0 16-5-15,4 11 4 16,-5 12-3-16,-8 5 2 16,-9 2-1-16,-12-2-2 15,-9-8 0-15,-3-10-4 16,-4-8-29-16,-19-8-8 15,-7-6 18-15,-2-5 18 16,-3-9 0-16,4 0 4 16,3-11 2-16,7-4 5 15,9 2-4-15,9 7-2 16,3 6-18-16,30 0-280 0</inkml:trace>
  <inkml:trace contextRef="#ctx0" brushRef="#br0" timeOffset="138281.58">11741 7400 746 0,'0'0'127'0,"0"0"-110"16,0 0-17-16,0 0 0 16,13 87 1-16,-6-46 1 15,-2 1-1-15,1-6 1 16,-3-10-2-16,0-9 0 15,-3-6 1-15,0-6 0 16,0-4 0-16,0-1 1 16,0 0 19-16,0-5 28 0,-9-16-24 15,-3-4-25-15,6-3 0 16,6 1 0-16,6 3-7 16,28 4-25-16,13 1-13 15,8 6-8-15,6 2-45 16,0 2-12-16,-1-2-17 15,-5-3-14-15,-7 0-75 16</inkml:trace>
  <inkml:trace contextRef="#ctx0" brushRef="#br0" timeOffset="138484.3">12254 7361 573 0,'0'0'129'16,"0"0"-25"-16,0 0-104 15,0 0-4-15,0 0 4 16,0 0 1-16,3 106 0 16,0-67 0-16,-2-5 0 15,1-2-1-15,-2-8 0 16,0-5-2-16,0-3-65 16,1-12-49-16,6-4-95 15</inkml:trace>
  <inkml:trace contextRef="#ctx0" brushRef="#br0" timeOffset="138664.34">12282 7014 764 0,'0'0'5'0,"0"0"22"15,0 0-27-15,0 0-67 16,0 0 57-16,-15 126-22 15,2-56-68-15,10-8-91 16</inkml:trace>
  <inkml:trace contextRef="#ctx0" brushRef="#br0" timeOffset="139183.42">12395 7517 678 0,'0'0'126'0,"0"0"-29"16,0 0-97-16,0 0-1 15,0 0 0-15,0 0 1 16,12 58 2-16,-4-46-2 16,0-3-8-16,2-1-12 15,-1-8 13-15,4 0 7 16,0-2 0-16,5-15-4 16,-1-5-10-16,2-1 4 15,-1 4 10-15,-3 5 0 16,-3 6 1-16,1 4 6 15,-2 4-7-15,-2 0-3 0,1 0 2 16,-1 8-1 0,2 1-1-16,3 3 3 0,2 0 0 15,1 1 2-15,2-3-2 16,1-4 0-16,2-4-1 16,4-2-1-16,2-7-12 15,2-17-43-15,-5-5-14 16,-10-5 51-16,-12-4 20 15,-3-3 4-15,-5-3 6 16,-11 0 27-16,1 1 25 16,0 4-7-16,5 7 21 15,4 14-23-15,3 9-31 16,3 9-22-16,0 13-2 16,0 21-8-16,12 17 10 0,4 8-1 15,-1 8 1 1,2-4 0-16,-2-7-9 0,7-5-15 15,0-11-5-15,4-5-14 16,0-9 2-16,3-12-77 16,-4-11-73-16</inkml:trace>
  <inkml:trace contextRef="#ctx0" brushRef="#br0" timeOffset="139497.51">13098 7565 671 0,'0'0'28'16,"0"0"-3"-16,0 0-15 0,0 0-7 16,0 0-2-16,0 0 11 15,92-45 36-15,-78 31-9 16,-6-2-19-16,-4-1-7 16,-4-2-4-16,-2 2-7 15,-17 4-2-15,-5 3-7 16,-3 9 7-16,3 1-5 15,-1 7-13-15,1 19-6 16,3 6-2-16,9 10 12 16,6 3-2-16,6 1-10 15,19-3-29-15,28-8 7 16,14-13 41-16,6-12 1 16,-3-9-15-16,-7-1-34 15,-9-12-101-15</inkml:trace>
  <inkml:trace contextRef="#ctx0" brushRef="#br0" timeOffset="139830.31">13436 7439 664 0,'0'0'63'16,"0"0"50"-16,0 0-113 16,0 0-5-16,0 0 5 15,29 86 0-15,-21-36 3 16,4 0 1-16,-4-6 1 15,-2-9-1-15,-3-11-1 0,-2-8 2 16,-1-8-4 0,0-8 3-16,0 0 4 0,0 0 60 15,0-17 9-15,0-14-64 16,0-11-12-16,0-7-1 16,8-2 0-16,8 6-3 15,10 6-4-15,2 10-12 16,3 8-19-16,1 7-5 15,2 3-22-15,-4 6 28 16,-8 4 3-16,-5 1-5 16,-7 3-38-16,-10 12-50 15,-7-3-95-15</inkml:trace>
  <inkml:trace contextRef="#ctx0" brushRef="#br0" timeOffset="140044.93">12767 7157 700 0,'0'0'15'16,"0"0"25"-16,0 0-30 16,0 0-8-16,101-18 10 15,-50 13 9-15,-1 3-5 16,0 2-8-16,2 0-5 15,-3 0-3-15,-1 7-14 16,1 3-109-16,-7-5-87 0</inkml:trace>
  <inkml:trace contextRef="#ctx0" brushRef="#br0" timeOffset="141278.99">6693 7785 260 0,'0'0'157'0,"0"0"-96"15,0 0 5-15,0 0-6 16,0 0 10-16,0 0-25 15,-47-31-10-15,47 31-20 16,0 0-9-16,0 0-5 16,0 0-1-16,11 0-36 15,33 0-1-15,42 0 37 16,51 0 5-16,59 0-5 16,38 0 7-16,27 0-7 15,19 0 4-15,10 0-4 16,-7 0-5-16,-4 0 2 15,-21 0 4-15,-13-5-1 16,-13-4 0-16,-22-3 3 16,-29-1 1-16,-34 1 17 0,-37 2 14 15,-30 3-6-15,-30 3-5 16,-24 4-13-16,-16 0-11 16,-10 0-1-16,0 0-44 15,-26 0-44-15,-25 6 42 16,-13 5-59-16,-1-3-140 15</inkml:trace>
  <inkml:trace contextRef="#ctx0" brushRef="#br0" timeOffset="141449.23">10483 7764 804 0,'0'0'44'0,"0"0"-44"16,0 0-96-16,0 0-87 16,0 0 115-16,0 0-91 15,-97 79-130-15</inkml:trace>
  <inkml:trace contextRef="#ctx0" brushRef="#br0" timeOffset="157599.45">8732 8486 428 0,'0'0'100'15,"0"0"-21"-15,0 0-43 16,0 0 7-16,0 0-6 15,0 0-2-15,0 0 4 16,9-7-7-16,-9 5-9 0,0-3 3 16,0 0-7-16,0-1-7 15,0-2-2-15,0 0-5 16,0-1-4-16,-9 0-1 16,-3-3 0-16,-9 2-1 15,-10-2-5-15,-11 4 0 16,-15 4 2-16,-8 4 1 15,2 0-4-15,5 14-2 16,4 10-15-16,10 4 11 16,6 4-20-16,8 3-7 15,12-1 8-15,8-1 10 16,9-2 4-16,1-3 6 16,6-4-1-16,17-6 3 15,7-4 10-15,9-3 2 16,7-6 1-16,2 2 0 15,-3 1-2-15,-3 3 0 16,-5 1 1-16,-7 3-2 0,-1 2 0 16,-8 2 0-16,-6-1-2 15,-7-2 0-15,-8-5-4 16,0 0-2-16,0-5 8 16,-18 0 5-16,-12-1 45 15,-15-2-8-15,-11-2-19 16,-7-1-5-16,0 0 14 15,1 0 2-15,6-6-7 16,7-2-14-16,9 4-13 16,12 2-1-16,5 1-16 0,13 1-21 15,5 0-52 1,5 0-78-16,0-2-90 0,18-9 11 16</inkml:trace>
  <inkml:trace contextRef="#ctx0" brushRef="#br0" timeOffset="157912.19">8504 8188 547 0,'0'0'56'16,"0"0"66"-16,0 0-18 15,0-76-58-15,0 74-27 0,0 2-19 16,0 4-16-16,-6 21 4 16,-2 18 12-16,-4 22 0 15,-7 18 0-15,-3 9 3 16,1 6-2-16,3-5-1 16,3-7 2-16,5-10-2 15,5-8 0-15,0-10-3 16,4-9-41-16,1-9-21 15,0-8-23-15,0-18-56 16,5-14-255-16</inkml:trace>
  <inkml:trace contextRef="#ctx0" brushRef="#br0" timeOffset="158895.1">8929 8604 649 0,'0'0'59'0,"0"0"-5"16,0 0-47-16,0 0 0 0,0 0-2 15,101-5 2-15,-77 5 7 16,-3 2-2-16,-3 10-6 16,-2 5-5-16,-7 5-1 15,-3 2-2-15,-6-1-3 16,0 2 1-16,-4-5 2 16,-12 1-1-16,0-4 3 15,0-5 0-15,6-4 4 16,4-3-4-16,1-4 3 15,5-1 4-15,0 0 13 16,0 0-4-16,5 0-16 16,21 0-2-16,13-11-57 0,16-1 36 15,10-5-7 1,5 2 10-16,4 0 1 0,-7-2 9 16,-11 3 4-16,-16 0 6 15,-16 4 0-15,-15 5 4 16,-8 1 79-16,-1 1-13 15,0 3-48-15,0 0-22 16,0 0-18-16,-9 12-10 16,-2 12 28-16,0 4 0 15,3 5-1-15,7 4 0 16,1-2-3-16,1-3 2 16,16-9 2-16,1-8 3 15,4-11 2-15,-2-4 6 16,3 0 29-16,4-16 2 0,-2-8-28 15,-1-3-14-15,-10-1-2 16,-14 1-13-16,0 3-39 16,-22 0-79-16,-7 4 14 15,5 6 41-15,8 2 77 16,10 4 1-16,6 6 39 16,0 2 9-16,0 0-31 15,15 0-14-15,10 0-3 16,7 2 7-16,0 7 10 15,1 3 0-15,1-1-8 16,-7 2 0-16,0 0 4 16,-6 0-4-16,-2 1-5 15,-8 0-2-15,-2 1-2 0,-2-1 0 16,-1-1 0 0,-1 0 0-16,-1-2 3 0,-1-5-3 15,3-1-2-15,4-5 2 16,7 0 3-16,7-2 0 15,3-14 1-15,2-4-1 16,-2-4 20-16,-3-2 50 16,-7-3-12-16,-5-2-10 15,-12 1-1-15,0 2 3 16,-12 4-45-16,-27 8-8 16,-10 8-24-16,-6 8-34 15,4 1-1-15,11 22-41 16,13 5-71-16,16 1 13 15,11-9-178-15</inkml:trace>
  <inkml:trace contextRef="#ctx0" brushRef="#br0" timeOffset="175045.28">6511 9556 542 0,'0'0'86'0,"0"0"-55"15,0 0-4-15,0 0 37 16,0 0-2-16,0 0-35 0,0 0-11 16,34-5-8-16,-23-11 8 15,2-1 7-15,-4 2 0 16,0-6-8-16,0-1-8 15,0-3-6-15,2-4 0 16,2 0-2-16,-4-5 2 16,-3 1-2-16,-5 2-7 15,-1 4 0-15,0 10 3 16,-3 5-3-16,-13 7-3 16,-2 5-8-16,-6 3 2 15,0 25 0-15,2 13 8 16,-2 10 7-16,5 14-2 0,5 5 3 15,7 3 0 1,7-7-7-16,0-8 0 0,12-13-11 16,4-11 10-16,-4-10 9 15,-3-9 0-15,-7-6 0 16,-2-5 0-16,0-2 1 16,0 0-1-16,-20 3 3 15,-28 1 11-15,-14 5-9 16,-1 0-5-16,5 2-29 15,16-3-79-15,20 2-24 16,16-7 3-16,6-5-181 16</inkml:trace>
  <inkml:trace contextRef="#ctx0" brushRef="#br0" timeOffset="175414.08">6702 9785 681 0,'0'0'67'0,"0"0"-58"16,0 0-5-16,0 0-4 16,0 0 2-16,91-33 2 15,-69 21-4-15,-4-4 4 16,-4-2 14-16,-5-1 19 15,-6 0-6-15,-3-3-16 0,0 2-9 16,-12 4-3-16,-8 1 2 16,2 7-5-16,-1 8-3 15,5 0-5-15,1 13-1 16,3 14-7-16,4 11 0 16,6 7 3-16,7 2 11 15,23-5-7-15,16-5-28 16,18-12-14-16,11-14-5 15,11-11 49-15,1-3-62 16,-9-24-124-16</inkml:trace>
  <inkml:trace contextRef="#ctx0" brushRef="#br0" timeOffset="175781.63">7231 9640 784 0,'0'0'12'0,"0"0"-7"16,0 0-10-16,0 0 6 16,50 91-3-16,-37-65 2 15,-1 0 0-15,-3-1 2 16,0-1 1-16,-6-4-3 16,-1-6 0-16,-2-6-7 15,0-4-37-15,0-4 21 16,4 0 23-16,2-14 45 0,3-11-45 15,2-4 0-15,-1 1 10 16,4 3 14-16,-1 8-15 16,0 5 1-16,0 7-10 15,1 1-2-15,2 4-2 16,2 0 0-16,-1 2-1 16,-1 8 2-16,-1 2 1 15,-3 2 2-15,1 1-6 16,-1-1-27-16,-2-1-38 15,-5-4-28-15,-5-6-141 16</inkml:trace>
  <inkml:trace contextRef="#ctx0" brushRef="#br0" timeOffset="176011.44">7719 9644 795 0,'0'0'83'0,"0"0"-2"16,0 0-43-16,0 0-38 15,0 0-1-15,0 0-11 16,5-30-21-16,-1 47-9 16,1 6 42-16,1 2 2 15,1 0-2-15,-2-3-4 16,5-1-15-16,2-1-13 16,0-1 5-16,3 1-38 15,-2-7-95-15,-7-5-194 0</inkml:trace>
  <inkml:trace contextRef="#ctx0" brushRef="#br0" timeOffset="176694.34">7921 9714 281 0,'0'0'11'0,"0"0"20"15,0 0-7-15,0 0-8 16,0 0 0-16,0 0 13 16,14-2-2-16,-11 2 5 15,-1 0 13-15,1 0-10 16,-3 0-5-16,5 0 8 0,-4 0-10 16,1 0-11-1,3 0 1-15,-2 6-14 0,3 2 2 16,-1 6-2-16,1 1-1 15,-1 4-2-15,3 3 2 16,1-1-1-16,2-3 4 16,0-9-2-16,-2-4 1 15,-4-5 2-15,4 0 2 16,3-2 40-16,1-15 34 16,1-9-65-16,-2 1 3 15,-12-2 7-15,0 1-14 16,-14 6-14-16,-14 1-20 15,-2 3-21-15,3 5-3 16,6 2 15-16,12 6 21 0,9 3 7 16,0 0 0-16,11 0-37 15,20 0 21-15,8 5 16 16,3 7 1-16,-5 3-1 16,2 4-2-16,0 6 3 15,-2-2 3-15,-6 2-3 16,-4-3 1-16,-15-5-1 15,-2-4 0-15,-8-5-5 16,-2-4 3-16,0-2 0 16,0-2 2-16,0 0 6 15,-2 0 23-15,-10-16-15 0,0-5 20 16,-2-4-22 0,5-1-1-16,7 0-9 0,2-1-2 15,6 0-1-15,22 0-23 16,8 2-12-16,6 2 13 15,1 6 12-15,-7 6 2 16,-8 8-6-16,-8 3-43 16,-13 0-117-16,-7 0-239 15</inkml:trace>
  <inkml:trace contextRef="#ctx0" brushRef="#br0" timeOffset="176882.95">7689 9230 797 0,'0'0'0'16,"0"0"-18"-16,0 0-28 15,0 0-9-15,85 60-58 16,-64-31-64-16</inkml:trace>
  <inkml:trace contextRef="#ctx0" brushRef="#br0" timeOffset="178526.72">9140 9590 866 0,'0'0'24'16,"0"0"5"-16,0 0-29 15,0 0-22-15,0 0 16 16,0 0 5-16,13 92 0 0,-6-62 1 15,2-4-1 1,-3-7-7-16,-2-9 0 0,-2-5-12 16,-1-5 6-16,1 0 12 15,-1 0 2-15,0-17 0 16,3-10-5-16,-1-2-39 16,2 0-17-16,2 7 61 15,-3 8 46-15,1 6-12 16,1 8-28-16,4 0-6 15,2 0-20-15,2 13 7 16,6 5-3-16,0 5-1 16,-4 1 9-16,4-2-4 15,-6-8-13-15,-3-7 6 16,-5-5 19-16,-2-2 13 16,2-6 76-16,1-14-62 0,3-6-27 15,-4-1 0-15,-2 6 6 16,-1 6 14-16,-1 5 6 15,0 10-1-15,7 0-25 16,4 3-55-16,7 18 34 16,6 5 15-16,5 6-21 15,6 0 1-15,4-3 4 16,0-7-6-16,1-8-33 16,-1-14 56-16,-3 0 5 15,-5-17 5-15,1-9 20 0,-8-2 27 16,-4 2 12-1,-9 0-1-15,-8 5 0 0,-5 2-20 16,0 6-15-16,0 4-28 16,-11 6-3-16,1 3-3 15,-2 0-17-15,-1 21-20 16,-1 11 24-16,0 6 12 16,5 2-10-16,4-1-9 15,5-9-19-15,0-7 3 16,5-10 23-16,6-9 12 15,1-4 7-15,2 0 9 16,2-11 19-16,-4-6 1 16,-4-2-13-16,-4 2 22 15,-4 3 0-15,0 6-8 16,0 5-25-16,0 3-5 0,0 0 0 16,0 3-20-16,-4 22-24 15,-2 16 43-15,1 13-3 16,2 8 2-16,2 6 3 15,1-1-1-15,0-11 1 16,0-15 0-16,0-14-1 16,0-15 3-16,0-12-1 15,0 0 70-15,-3-10 17 16,-2-20-25-16,-4-9-63 16,2-6-1-16,4 1-12 15,3 4-10-15,1 6-9 16,26-2-24-16,14 3-34 15,9 0-6-15,7 4 28 16,-2 4 55-16,-7 4 12 0,-10 7 3 16,-13 7 24-16,-8 7 3 15,-5 0-28-15,-1 3-2 16,-4 15-2-16,-1 3-4 16,-6 2 3-16,0-2 2 15,0-4 1-15,0-8 0 16,0-5 0-16,0-4 0 15,0 0 0-15,8 0 10 16,9-13-10-16,4-8-17 16,0-1-14-16,-4 4 26 15,-8 5 5-15,-5 6 1 0,0 3 7 16,-4 4 24 0,2 0-32-16,1 0-11 0,0 0-3 15,7 8 14 1,2 5 0-16,2-2 2 0,-1-2-2 15,5-6 0-15,1-3 2 16,4 0 0-16,2 0 5 16,1-14-2-16,-5-1-4 15,-5-1 3-15,-3 3-4 16,-5 3-2-16,-4 6-13 16,1 1 4-16,-2 3-8 15,5 0-61-15,3 5 53 16,0 10 22-16,2 7-22 15,-3 2-8-15,4-4-38 0,0-3 9 16,4-11 18-16,2-6 29 16,-1 0 17-16,2-14 50 15,-3-12 34-15,1-6-17 16,-5-7-48-16,-4-4 34 16,-5-7 31-16,-5-3 39 15,0-7-36-15,0 5-19 16,0 9 8-16,0 14-37 15,0 18-22-15,0 11-17 16,0 3-15-16,0 20-49 16,4 18 18-16,4 18 45 15,1 12 0-15,0 4-2 16,-3-1-8-16,3-7-19 0,3-12-3 16,7-12 1-16,5-13 19 15,0-10 13-15,-4-14-44 16,-3-3-41-16,-1-20-2 15,-1-18-405-15</inkml:trace>
  <inkml:trace contextRef="#ctx0" brushRef="#br0" timeOffset="178684.26">10877 9520 696 0,'0'0'6'15,"0"0"16"-15,0 0-22 16,0 0 1-16,94-21-1 0,-27 16 0 15,12 0-1-15,5-2-16 16,-2-1-45-16,-8-4-67 16,-6-6-211-16</inkml:trace>
  <inkml:trace contextRef="#ctx0" brushRef="#br0" timeOffset="180257.87">1722 9445 314 0,'0'0'78'0,"0"0"36"16,0 0-12-16,55-94-32 0,-42 67-36 16,-1-7 14-16,-7 1 6 15,-1-6-18-15,-4 0-23 16,0 0 6-16,-15 6-9 15,-12 8-9-15,-6 11-1 16,-8 14-10-16,-10 1-39 16,-6 32 8-16,-1 14-3 15,9 10 9-15,15 5-5 16,23 1 15-16,11 3 5 16,25-2-2-16,17 0 22 15,7-8 1-15,4-8-1 16,-1-14 1-16,-6-10 6 0,-12-12 13 15,-14-4 14 1,-13-5-22-16,-7-2-5 0,0 3 7 16,-34 7 15-16,-18 3 3 15,-19 8-23-15,5-2-9 16,12-5-1-16,20-6-25 16,17-2-6-16,17-5-25 15,5-2-75-15,23 0-17 16,14 0-98-16</inkml:trace>
  <inkml:trace contextRef="#ctx0" brushRef="#br0" timeOffset="181077.2">2097 9244 610 0,'0'0'161'15,"0"0"-76"-15,0 0-85 16,0 0-3-16,0 0-6 16,0 0 9-16,-4 117 6 0,13-69-6 15,-3 0 1 1,-3-9-1-16,0-10 1 0,-2-14 0 16,1-6-1-1,-2-8 1-15,0-1 5 0,0 0 6 16,0-15 31-16,3-12-43 15,-3-9-9-15,3-8-24 16,1 5-2-16,1 3 5 16,1 5 13-16,0 9 13 15,0 10-6-15,2 9 6 16,0 3 4-16,4 3-29 16,6 16 19-16,4 3 3 15,-2 2 1-15,1 3 4 16,5-7 2-16,-2-6 2 15,-4-10-1-15,-1-4 3 0,-1-4 9 16,3-22 3-16,-2-9 13 16,-2-7-17-1,-3-6-6-15,-6-4 0 0,-5 6 16 16,-1 9-5-16,-2 15 7 16,0 12-7-16,0 10-5 15,4 0-12-15,5 15-43 16,1 18 36-16,2 8 4 15,0 9 1-15,1 0 2 16,-3-2-1-16,3-1-1 16,1-7-20-16,-1-5-48 15,-3-14-53-15,-4-11-136 16</inkml:trace>
  <inkml:trace contextRef="#ctx0" brushRef="#br0" timeOffset="181522.61">2841 8981 768 0,'0'0'61'0,"0"0"-36"15,0 0-7-15,0 0 6 0,0 0-3 16,0 0-21-1,4-32-16-15,-4 53 9 0,0 12 4 16,0 10 2-16,0 13 1 16,-5 6-2-16,1-2-2 15,2-3-3-15,2-14 1 16,0-14-17-16,14-12-4 16,13-14 14-16,9-3 9 15,14-20 4-15,4-14-20 16,-3-9-11-16,-8 2 31 15,-15 2 1-15,-11 9 51 16,-8 9-7-16,-4 8-26 16,-3 9 7-16,-2 4-26 15,1 0-4-15,1 12-26 16,2 16 25-16,1 7 3 0,-2 6 0 16,-3 5 1-1,4-3-18-15,-4-8-38 0,8-9-40 16,1-11-28-16,3-15-70 15</inkml:trace>
  <inkml:trace contextRef="#ctx0" brushRef="#br0" timeOffset="181797.55">2927 8874 686 0,'0'0'110'15,"0"0"-67"-15,0 0-37 16,0 0-6-16,0 0-23 16,0 0-18-16,-16-19 0 15,44 19 41-15,18 0 15 16,15 0-5-16,8 0-3 15,1-3-7-15,1-2-14 16,-8-2-144-16,-11-2-175 16</inkml:trace>
  <inkml:trace contextRef="#ctx0" brushRef="#br0" timeOffset="182439.2">1338 10173 339 0,'0'0'153'16,"0"0"-153"-16,0 0-42 15,0 0 42-15,0 0 11 16,0 0 28-16,133 1 3 16,-68-6 2-16,13-13-5 15,13-7-18-15,14-5-7 16,6-2-5-16,0-1-6 16,-7 5-1-16,-11 6-1 15,-17 6 1-15,-16 7-2 16,-22 4 0-16,-17 5-13 0,-19 0-34 15,-4 5-59-15,-38 17 58 16,-27 3-39-16,-26 3-172 16</inkml:trace>
  <inkml:trace contextRef="#ctx0" brushRef="#br0" timeOffset="182637.56">1546 10278 301 0,'0'0'69'0,"0"0"2"16,113-8-31-16,-50-4-15 16,13-2-3-16,16-4 8 15,13-3 5-15,8-2-13 0,0 1-3 16,-5 1-10 0,-7 4-4-16,-6 1-5 0,-7 3-25 15,-13 4-39-15,-17 1-100 16</inkml:trace>
  <inkml:trace contextRef="#ctx0" brushRef="#br0" timeOffset="182787.15">2760 10075 736 0,'0'0'0'0,"0"0"-5"15,0 0-129-15,0 0 52 0,0 0-88 16</inkml:trace>
  <inkml:trace contextRef="#ctx0" brushRef="#br0" timeOffset="197123.59">6890 10290 73 0,'0'0'159'0,"0"0"-71"15,0 0-6-15,0 0-15 16,-34-87-35-16,25 70 26 15,4 0-11-15,-1 5-2 16,0 1-15-16,3 2-17 0,0 2-4 16,2 4-1-16,1 2 7 15,0 0-3-15,0 1-1 16,0 0-5-16,0 0-6 16,19 0-11-16,16 0 8 15,20 0 6-15,15 7-3 16,21-2 1-16,19 1 0 15,15-2-1-15,17-2 0 16,15-2 3-16,14 0-10 16,20 0 7-16,12 0-3 15,4 0 0-15,-2 0-9 16,-11 5-26-16,-17-2 12 16,-12-3 5-16,-14 0 19 15,-15 0 3-15,-15-5-1 16,-12-4 13-16,-18-2 3 0,-15 2 11 15,-12 1-2-15,-13 0-8 16,-17 2-6-16,-12 6-3 16,-11-2-7-16,-8 2 1 15,-3 0-2-15,0 0 0 16,0 0-3-16,-5 0-10 16,-17 2-20-16,-8 17-21 15,-4 3-50-15,-2-5-65 16</inkml:trace>
  <inkml:trace contextRef="#ctx0" brushRef="#br0" timeOffset="212375.53">2280 10009 187 0,'0'0'80'15,"0"0"-14"-15,0 0-15 16,0 0 7-16,0 0 9 16,0 0-50-16,0 0-2 15,0 0-12-15,22-41-2 16,-9 34 0-16,1-3-1 15,3 4 0-15,2-3-1 0,5 3 0 16,8-2 1-16,11-4 0 16,13-1-2-16,17-3-2 15,13-4 2-15,19-2 2 16,17-4 0-16,12-4-5 16,-1 0 10-16,3 0-6 15,-18 3 5-15,-17-1-2 16,-19 4 4-16,-17 4 6 15,-18 3-12-15,-11 3 2 16,-16 5 2-16,-9 3-1 16,-8 4 21-16,-3 0 35 15,0 1-13-15,0-1-39 0,-3 2-7 16,-8 0-2-16,1 0-12 16,0 0 5-16,4 0-12 15,4 10 2-15,1-1 11 16,1 2-8-16,0 5 3 15,0 2 13-15,0 6-3 16,0 6 1-16,0 2 2 16,0 4-1-16,0-2 1 15,0 0 0-15,0-4 0 16,3-4 0-16,3-4 4 16,-3-6-4-16,0-7 2 15,1-5-2-15,-4-2 0 16,0-2 1-16,0 0 6 0,0 0 7 15,0 0 31 1,-10 0-10-16,-14 0-35 0,-5 0-7 16,-14 0-9-16,-5 0 6 15,-4 0 3-15,-6 0-4 16,1 0 9-16,-1 7-3 16,2 0 3-16,-1 1 0 15,1-2-5-15,-2 2-6 16,-6 2 7-16,0-4 6 15,2 2 0-15,1-3 1 16,8 3 0-16,2 1-1 16,-1 1 0-16,1 2 2 0,-2 3-4 15,7-1-17 1,2-2-3-16,7 2-39 0,7-1 13 16,8-4-41-16,7-6-91 15</inkml:trace>
  <inkml:trace contextRef="#ctx0" brushRef="#br0" timeOffset="213475.72">1440 10115 292 0,'0'0'76'0,"0"0"15"16,0 0 2-16,0 0-25 15,0 0-24-15,0 0-37 16,-11-29 0-16,11 29-7 15,0 0-1-15,0 0-5 16,0 1-3-16,0 13 9 16,0 8-2-16,0 2 1 15,3 5 1-15,-3 0 1 16,3-1-1-16,-3-1 2 16,3-2-2-16,0-5 0 15,2-3-2-15,1-4-3 16,1-5-8-16,2-3 1 15,3-3-1-15,6-2 13 0,4 0 0 16,8-14 0 0,7-6 0-16,8-4 1 0,10 0-1 15,5-1 2-15,6 3-2 16,1 3-2-16,-2 3 1 16,2 1 1-16,-1 3 0 15,4-3-1-15,-4 1-5 16,-6 2-8-16,-10 3 3 15,-12-1 1-15,-11 4-4 16,-10 0 8-16,-9 5 5 16,-5-1 1-16,-3 2 7 15,0 0-7-15,0 0-1 0,-11 0-120 16,-10 2-11-16,-7 10-57 16</inkml:trace>
  <inkml:trace contextRef="#ctx0" brushRef="#br0" timeOffset="213654.15">2362 10140 461 0,'0'0'97'0,"0"0"-16"16,0 0-64-16,0 0-17 0,0 0-202 15,0 0 49 1</inkml:trace>
  <inkml:trace contextRef="#ctx0" brushRef="#br0" timeOffset="-213058.93">10288 10162 193 0,'0'0'88'15,"0"0"3"-15,0 0-60 16,0 0-18-16,0 0-6 16,0 0 4-16,0 0-6 15,-2-1-5-15,2 1 0 16,0 0 0-16,18 0 17 15,9 0 13-15,13 1-2 0,18 1-6 16,18-2-2-16,17 0-7 16,13 0-7-16,7 0-2 15,0 0 0-15,-5 0 0 16,-16 0-2-16,-14 0-1 16,-15 0 2-16,-20 0-1 15,-9 0 0-15,-11 0 3 16,-11 0-5-16,-7 0 0 15,-5 0-9-15,0 0-40 16,-17 0-37-16,-19 14 61 16,-13-2-81-16</inkml:trace>
  <inkml:trace contextRef="#ctx0" brushRef="#br0" timeOffset="-212881.36">11309 10210 589 0,'0'0'0'0,"0"0"-43"16,0 0-191-16,0 0 135 15,0 0-92-15</inkml:trace>
  <inkml:trace contextRef="#ctx0" brushRef="#br0" timeOffset="-211661.17">11969 9794 175 0,'0'0'68'15,"0"0"-23"-15,0 0-26 16,0 0 8-16,0 0 21 16,91-5 11-16,-48 2-15 15,9 2-13-15,8 1-3 16,2 0-13-16,4 0-8 16,0 0-4-16,-6 0-2 15,2 0 3-15,-8 0-2 16,-5 0-2-16,-7 0 0 15,-11 0 0-15,-10 0 0 0,-11-3 0 16,-8 0 4-16,-2 1-4 16,-8 1-3-16,-25 1-118 15,-13 0-22-15,-7 0-54 16</inkml:trace>
  <inkml:trace contextRef="#ctx0" brushRef="#br0" timeOffset="-211393.54">12597 9668 298 0,'0'0'51'0,"0"0"23"16,0 0-50-16,0 0-10 15,0 0-5-15,0 0-5 16,83-3-4-16,-77 20-1 15,-3 7 0-15,-3 1 1 16,0-3 0-16,0 2 0 16,-9-1 1-16,-9-1 0 15,-4 0 0-15,-6 3-1 16,-4-1-55-16,-1-5-32 16,2-3-80-16</inkml:trace>
  <inkml:trace contextRef="#ctx0" brushRef="#br0" timeOffset="-210861.1">13302 9830 428 0,'0'0'45'15,"0"0"3"-15,0 0-40 16,0 0 5-16,0 0 25 15,100-8 0-15,-61-6 0 16,5-5 1-16,6-7-8 16,4-9-23-16,-1-8-4 15,-6-6-4-15,-7-6 0 16,-14-6-7-16,-12-2-7 16,-11 0 13-16,-3 2-1 15,-14 6 2-15,-11 7 9 16,1 12 0-16,9 16 13 15,5 15 7-15,6 5-29 0,-2 30-58 16,-5 20 45-16,-2 20 12 16,-1 19 2-16,3 6-1 15,6-1 2-15,5-12-2 16,0-18 0-16,6-14-19 16,9-13-13-16,-5-15-13 15,-2-10-44-15,-8-12-68 16,0-10-189-16</inkml:trace>
  <inkml:trace contextRef="#ctx0" brushRef="#br0" timeOffset="-210674.41">13559 9539 408 0,'0'0'7'0,"0"0"13"16,94 22 1-16,-63-15 17 15,-1 1 3-15,0-1-23 16,-3 3-18-16,-1-1 0 16,-5 3-24-16,-9-7-84 15,-9-5-146-15</inkml:trace>
  <inkml:trace contextRef="#ctx0" brushRef="#br0" timeOffset="-210327.9">13859 9641 337 0,'0'0'12'15,"0"0"-10"-15,0 0 18 16,0 0 6-16,0 0 17 16,0 0-10-16,55 5 3 15,-48-7 6-15,1-7 31 16,-4-4-20-16,0-2-35 15,-4-2 32-15,0 0-28 16,-5 1-2-16,-7 3-20 16,-3 8-4-16,1 5-4 0,4 0-7 15,-5 5-16 1,5 18 14-16,3 5-1 0,7 8 2 16,0 3 9-16,14 1 3 15,25-5-18-15,14-11-22 16,13-8 2-16,6-12-38 15,-10-4-63-15,-4-4-107 16</inkml:trace>
  <inkml:trace contextRef="#ctx0" brushRef="#br0" timeOffset="-209728.74">14388 9640 344 0,'0'0'92'16,"0"0"32"-16,0 0-60 15,0 0-50-15,0 0-14 0,81-28 0 16,-68 38-3-1,-1 3-1-15,-3 0 2 0,-3-2 2 16,-2 0-1-16,-4-2 0 16,0 2-4-16,-7-2-7 15,-13 3 5-15,-6 0 0 16,-4-2-7-16,4 0-8 16,6 2 7-16,9-2 5 15,7 2-9-15,4 2 6 16,0 1 10-16,7 0 3 15,20-4-6-15,15-8 3 16,13-3 3-16,6 0 3 16,2-17-2-16,-5-8 9 15,-4-8-3-15,-2-8-1 0,-4-7-2 16,-7-5 2-16,-10-8 4 16,-11-1 66-16,-14-2-1 15,-6 8 14-15,0 14-37 16,-6 16-49-16,2 15-1 15,-1 11-2-15,0 11-98 16,-1 21 46-16,-4 19 48 16,-3 12 3-16,-5 6 0 15,0 2 0-15,0-5 1 16,12-13-18-16,6-15-14 16,0-14 20-16,15-12 11 15,6-12 1-15,1 0 5 0,-1-4-1 16,3-15-4-1,-3-4-1-15,-3-2 1 0,-8 4 9 16,-2 4 26-16,-4 8 13 16,1 6-38-16,-1 3-10 15,0 0-15-15,2 11 5 16,1 9 6-16,-1 5-8 16,2 4-9-16,1 1-15 15,5 0-33-15,5-8-87 16,-1-13-130-16</inkml:trace>
  <inkml:trace contextRef="#ctx0" brushRef="#br0" timeOffset="-209596">15272 9721 663 0,'0'0'0'0,"0"0"-10"16,0 0-81-16,0 0-3 15,96-2-151-15</inkml:trace>
  <inkml:trace contextRef="#ctx0" brushRef="#br0" timeOffset="-208828.78">16083 9353 500 0,'0'0'46'15,"0"0"2"-15,0 0-29 0,-114-63-17 16,74 63-2-16,3 23-4 16,1 14 2-16,6 10-3 15,8 4 5-15,9 4 0 16,10-1 2-16,3-4-2 16,3-6 1-16,14-6-1 15,1-9 2-15,-6-9 0 16,-6-9 0-16,-4-3-2 15,-2-5 1-15,0-3 2 16,0 0 15-16,-14 0-5 16,-6 0-13-16,6 0-2 15,0 0-35-15,10 0 1 0,4 0-9 16,7 0-24-16,23-7-94 16,10-3 77-16,8-7 86 15,3-2 34-15,-2-3 65 16,-6-2-3-16,-2-1-24 15,-7 1-8-15,-9 0 0 16,-7 3-3-16,-7 4 11 16,-4 6-35-16,-7 5-30 15,0 6-5-15,0 0-2 16,0 14-49-16,-7 20 37 16,-16 12 7-16,-10 16 2 15,-8 9 3-15,-4 5 0 0,-3 3 3 16,4-5-3-16,9-9 1 15,10-18-1-15,13-16 0 16,7-14-1-16,5-17 1 16,0 0 16-16,5-24 93 15,16-15-100-15,5-13-6 16,7-9 0-16,3-4-2 16,0 1-1-16,1 3-4 15,-3 9-41-15,-1 8-15 16,-6 13 16-16,-3 9 14 15,-5 9 26-15,-4 7 2 16,-1 6-1-16,-2 2-5 16,-2 18-5-16,-2 8 11 0,-4 3-2 15,-2-1 4-15,-2-3 0 16,0-8 0-16,0-5 0 16,0-9 1-16,-3-2 2 15,-14-3 4-15,-11 0 18 16,-13 0-11-16,1-1-14 15,3-3-6-15,13-2-99 16,15 0-187-16</inkml:trace>
  <inkml:trace contextRef="#ctx0" brushRef="#br0" timeOffset="-208029.83">16448 9735 0 0,'0'0'383'0,"0"0"-261"16,0 0-46-16,0 0-32 16,80-67-18-16,-64 50 16 15,-3 2-23-15,-5-2-1 16,-4 2 9-16,-4-1-9 16,0 6-13-16,-21 6-5 15,-13 4-13-15,-2 0-2 16,-3 19 3-16,2 7-10 15,2 8 3-15,11 2-6 16,14-4-3-16,10-6-15 16,17-7 17-16,33-11 26 15,14-8 3-15,11 0-1 0,-2-9-2 16,-10-13 0-16,-14 0-3 16,-11-2 0-16,-8 3 3 15,-7 4 1-15,-5 4 1 16,-6 6 2-16,-4 4 34 15,-5 3-22-15,-1 0 4 16,-2 0-18-16,0 3-2 16,0 4-9-16,0 3 8 15,0-1 0-15,0-4 1 16,0 1-2-16,0-2 2 16,0 1 3-16,-5 1-3 15,-9 2 1-15,-6 3 4 0,-1 2-5 16,1 2 0-1,3 0 0-15,2 4 0 0,8-2 0 16,7 0-2-16,0-6-12 16,31-4 7-16,21-6 7 15,12-1 3-15,7-3-1 16,-3-16-1-16,-6-8 2 16,-6-9 1-16,-4-2 1 15,-11-5 0-15,-10-4-1 16,-4 2 0-16,-14 0 3 15,-9 9 8-15,-4 10 10 16,0 10-14-16,0 14-10 16,0 2-1-16,-3 13-45 0,-11 16 38 15,-8 12 6-15,0 8-2 16,6 1 2-16,7-6-1 16,9-6 2-16,0-11 0 15,0-5 0-15,8-8 0 16,-1-6 0-16,-1-3 1 15,-5-5 0-15,-1 0 1 16,-1 0 20-16,-17 0-9 16,-4 0-13-16,-3 0-1 15,2 1-16-15,1 5-85 16,5 4-111-16</inkml:trace>
  <inkml:trace contextRef="#ctx0" brushRef="#br0" timeOffset="-207830.04">17593 9830 593 0,'0'0'38'0,"0"0"117"15,0 0-106-15,0 0-49 16,0 0 0-16,0 0-168 15,2-26 35-15,-4 30-179 16</inkml:trace>
  <inkml:trace contextRef="#ctx0" brushRef="#br0" timeOffset="-203237.19">14078 10227 540 0,'0'0'32'0,"0"0"14"16,0 0-46-16,0 0-11 15,0 0 3-15,0 0 4 16,0 0 4-16,1 91 1 0,-1-43 21 16,-10 8-10-1,-5 6 1-15,0-1-3 0,0-5-5 16,3-6-4-16,3-12 4 16,2-6-4-16,-1-9-1 15,2-5-2-15,-3-7-79 16,-2-11-87-16</inkml:trace>
  <inkml:trace contextRef="#ctx0" brushRef="#br0" timeOffset="-202336">14014 10301 334 0,'0'0'112'0,"0"0"-57"16,0 0 19-16,0 0-46 0,0 0-18 15,85-36-5 1,-49 31 0-16,4 3 1 0,-2 2 7 16,-5 0-2-16,-4 0-6 15,-8 10-5-15,-4 3 0 16,-6 3-3-16,-9 5-11 15,-2 1-34-15,-17 2 31 16,-17 1 9-16,-11 4 8 16,-3-3 8-16,4-1-3 15,8-1-5-15,9 2 0 16,13 0 0-16,8 1-5 16,6 0 4-16,0-3-6 0,14-4 1 15,2-3 6 1,2-3 1-16,0-2 1 0,-8-2-2 15,0 1 0-15,-6 3 0 16,0 0 1-16,-4 2-1 16,0 2 1-16,0 1 0 15,-10-2-1-15,-7-3 8 16,-2-1-4-16,1-6-4 16,3-3 1-16,3-4 8 15,-1 0 8-15,3 0 33 16,5 0 1-16,3-7-21 15,2-3-10-15,0-4-20 16,9-4-8-16,14 0-28 0,1 2 25 16,4 2-11-1,-1-2 22-15,-5 7 1 0,-1-4 3 16,-7 6 18-16,-1 2 6 16,-6 3 12-16,1 2-25 15,1 0-14-15,3 0-1 16,-1 12-6-16,0 0 3 15,0 5-3-15,-3-3 2 16,-1 1 2-16,0-1 0 16,-3-2 2-16,1 1 0 15,-2-2 2-15,1-3-2 16,0 0 0-16,0-2-2 16,-2 0-7-16,5-2-2 15,-1 0-22-15,4-1-21 0,5 4 1 16,6-3-29-16,6-3-51 15,3-1-207-15</inkml:trace>
  <inkml:trace contextRef="#ctx0" brushRef="#br0" timeOffset="-201706.86">14637 10737 222 0,'0'0'148'0,"0"0"-36"16,0 0-45-16,0 0 14 15,0 0-17-15,-10-73-22 16,10 69-3-16,-2 1-5 16,2 3-16-16,0 0 0 0,0 0-13 15,0 0-5 1,0 0-3-16,-1 0 2 0,1 0-5 16,0 0 6-16,0 0-3 15,0 0 3-15,0 0 0 16,0 0 0-16,0 3 0 15,0 1-2-15,0-1 2 16,-2-2 0-16,2 2 1 16,-1 0-1-16,1-3 0 15,0 3 0-15,0-1 1 16,0 0 0-16,0 1-2 16,0-3 2-16,0 1-1 0,0-1 1 15,0 0-1-15,0 0 1 16,0 0 1-16,0 0 0 15,0 0 4-15,0 0-4 16,0 0 11-16,0 0 3 16,0 0-11-16,0 0-1 15,0 0-3-15,0 0-1 16,0 0-1-16,0 0 1 16,0 0 0-16,0-3 0 15,0 0 0-15,0 0 1 16,0 1-1-16,0-3 1 15,0 3 0-15,-2-3 0 16,2 0 1-16,0 3-1 16,0-2 0-16,0 1 1 15,0 0-2-15,-2 1 3 0,1-1 0 16,1 3 3-16,0 0-3 16,0 0-2-16,0 0-1 15,0 0-1-15,0 0-6 16,0 0-18-16,-1 11-41 15,-7 7-9-15,-5 0-81 16,-4-7-173-16</inkml:trace>
  <inkml:trace contextRef="#ctx0" brushRef="#br0" timeOffset="-199954.69">14352 10631 383 0,'0'0'132'0,"0"0"-20"16,0 0-35-16,0 0-4 15,0 0-8-15,0 0-34 16,-6-27-31-16,6 27-5 16,0 10-11-16,-1 13 12 0,1 8 4 15,0 7 0 1,0 3 2-16,0 0-2 0,0-7-2 16,0-3-15-16,6-12-26 15,4-9-4-15,7-9 9 16,8-1 38-16,9-15 3 15,7-14-3-15,2-5-12 16,-7-4 12-16,-7-3 2 16,-7 1 29-16,-8 5 26 15,-5 5 11-15,-2 9-20 16,-3 10-31-16,-3 7-6 16,-1 4-11-16,0 0-6 0,0 9-24 15,0 14 24 1,0 7 2-16,0 2 2 0,0-1 2 15,-1-1 1-15,1-6-1 16,0-6-1-16,0-4-15 16,15-8-9-16,11-6 0 15,13 0 17-15,13-14-31 16,11-14-58-16,0-8-38 16,-5-4-10-16,-11-1 9 15,-13-2 136-15,-8 2 90 16,-8 4 62-16,-2 1-12 15,-3 6-1-15,-5 6-55 16,-2 9-24-16,-3 8-32 16,-1 5-19-16,-1 2-9 15,2 3-19-15,0 18-5 0,0 11 22 16,-3 4-1-16,0 3 0 16,0 1 1-16,-3-7 2 15,-1-2 0-15,1-10-1 16,3-9-2-16,-2-4-14 15,2-7 0-15,-1-1 17 16,-2 0 4-16,-3-4 8 16,-6-12-12-16,-6 0 0 15,-3 2 0-15,0 7 5 16,3 7-5-16,2 0-6 0,1 19-2 16,0 6 2-1,6 4-4-15,6 2-12 0,3-2-7 16,0-8 7-1,18-6 1-15,17-9 21 0,14-6 6 16,12-1 1-16,8-21-2 16,0-7 1-16,-12-4-4 15,-7-1 2-15,-19 1 4 16,-10 6 19-16,-11 3 3 16,-10 4-3-16,0 5-6 15,0 8-21-15,-4 2-4 16,-4 5 1-16,-2 0-3 15,-1 15-9-15,-2 10 2 16,0 3 8-16,2-1-8 16,5-6-3-16,1-5 5 0,5-8-2 15,0-7 4 1,8-1 9-16,7 0 7 0,0-4-1 16,-5-9-2-16,-2 0 3 15,-5 1 1-15,-3 3 19 16,0 5-3-16,0 3-20 15,0 1-4-15,0 0-2 16,0 16-18-16,0 14 19 16,0 13-3-16,-5 12 3 15,5 7 0-15,-1 2 0 16,-2-4 1-16,0-7 2 16,0-13-2-16,0-13 0 0,1-12 0 15,1-13 1-15,1-2 8 16,-2-1 76-16,2-19-3 15,0-11-81-15,0-5-1 16,0-3-19-16,14 4-26 16,14 3-6-16,5 6-33 15,7 4-71-15,6 2 26 16,-2 1 40-16,0 2 55 16,-6 3 34-16,-4-4 41 15,-4 0 59-15,-6 1 30 16,-5-2-49-16,-4 1-24 15,-3 0-15-15,-5 1-21 16,-2-2-15-16,-4 1-1 16,-1-1-1-16,0 4-4 15,-10 3-2-15,-8 5-2 0,-3 5-4 16,-3 2 3-16,-3 9-1 16,-1 16 4-16,1 8 2 15,5 8-7-15,8 2 0 16,6 4 6-16,8-4-4 15,8-7-11-15,27-14-1 16,14-14 17-16,12-8 1 16,6-6 1-16,-1-21-2 15,-5-9 4-15,-4-5-4 16,-11-9 0-16,-8-1 0 0,-14-4 1 16,-10 1-1-1,-11 2 2-15,-3 2 1 0,0 8 19 16,-6 12-1-16,3 10-9 15,-1 11-8-15,2 9-4 16,-1 0-7-16,-3 26-30 16,-6 13 29-16,-7 17 6 15,-3 9 0-15,-1 0 2 16,1-2 0-16,2-10 1 16,10-11-1-16,5-8 0 15,5-10-5-15,0-7-9 16,5-8-24-16,7-7-19 15,4-2-75-15,-2-26-244 16</inkml:trace>
  <inkml:trace contextRef="#ctx0" brushRef="#br0" timeOffset="-199807.12">16252 10480 738 0,'0'0'59'0,"0"0"-35"16,82-16-23-16,-32 16-1 15,14 0 4-15,7 8-4 16,-2 4-5-16,-9 4-47 16,-10-5-81-16,-8-8-192 15</inkml:trace>
  <inkml:trace contextRef="#ctx0" brushRef="#br0" timeOffset="-198290.09">13990 11185 554 0,'0'0'35'16,"0"0"75"-16,0 0-55 15,0 0-55-15,0 0-4 16,0 0-14-16,6-6 15 15,-5 23 3-15,-1 5 0 16,0 3 1-16,0 4 2 16,0 3 0-16,0 3-2 15,-4 2 1-15,-2 1-1 16,1 2 0-16,2 0 2 16,3-1-3-16,0-1 4 0,3-4-2 15,17-4-2-15,9-8-8 16,10-7-19-16,10-8 16 15,11-7 2-15,7-10 0 16,2-12 8-16,-3-7 1 16,-10-3 8-16,-8-1 22 15,-16 0 14-15,-9 2 10 16,-9 3-15-16,-11 3-10 16,-3 3-25-16,0 4-4 15,-14 3-3-15,-4 6 3 16,-2 6-7-16,-3 3 6 15,-2 7-4-15,-2 14-1 16,-2 9 3-16,6 4-3 16,0 5 5-16,8 1-5 15,5-2-7-15,6-6-10 0,4-7 4 16,5-10-19-16,18-10 22 16,9-5 16-16,4 0 0 15,-1-16 3-15,-3-8 0 16,-5-5 0-16,-9 1 3 15,-9 0 37-15,-9-1 1 16,0 6-2-16,-9 6-20 16,2 7-4-16,2 10-18 15,4 0-3-15,1 14-47 16,0 13 46-16,0 7 3 0,10 0-6 16,11-1-11-1,7-5-10-15,5-7 4 0,3-12-7 16,2-8 23-16,0-1-7 15,-2-17 13-15,-5-9 2 16,-4-3 2-16,-13 0 10 16,-7 4 49-16,-7 6-18 15,0 9-6-15,0 5-21 16,0 5-16-16,0 0-12 16,0 18-27-16,0 5 37 15,0 4-7-15,3-1-2 16,12 1-7-16,10-5 3 15,1-3 12-15,6-11-4 16,-4-8 1-16,1 0 6 16,-5-11 3-16,-3-7 1 0,-11-2 9 15,-2 2 21-15,-7 1-2 16,-1 3-10-16,0 4-7 16,0 6-11-16,0 2-4 15,0 2-5-15,0 0-24 16,0 10-21-16,0 8 50 15,0 4 0-15,9 1-5 16,9-2-7-16,6-3-13 16,11-2 15-16,6-4-65 15,-1-11-102-15,-2-1-93 16</inkml:trace>
  <inkml:trace contextRef="#ctx0" brushRef="#br0" timeOffset="-197407.54">15346 11503 645 0,'0'0'181'16,"0"0"-88"-16,0 0-83 16,0 0-10-16,0 0-5 15,0 0 5-15,40 62-5 16,-36-38-2-16,1-4-11 16,-2-6-8-16,0-7 10 15,0-4 6-15,1-3 10 16,5 0 2-16,3-7-2 15,-1-11 1-15,-1-1-1 16,-1 3 2-16,-5 3 1 0,2 7 1 16,-2 3 6-1,0 3-10-15,3 0 0 0,0 0-5 16,6 7 0-16,0 3 4 16,-1 1 1-16,3-1 0 15,2-4 0-15,12-3 0 16,10-3 0-16,6 0-3 15,-3-6-16-15,-6-13-14 16,-10-3 11-16,-3-3 21 16,-7 3 1-16,-7 5 18 15,-3 5 17-15,-3 6 1 16,-3 5-22-16,0 1-14 16,0 0-17-16,0 1-23 15,0 13 36-15,0-3-1 0,-6 2 3 16,-3-1 2-16,-1-2 0 15,-4 1 0-15,-2 0-6 16,-2 2-21-16,-3-2-26 16,3 0 8-16,6-1 12 15,5-1-36-15,7 1 30 16,0-2 13-16,12 2 13 16,29-3 13-16,19-1 2 15,18-6 0-15,10 0-2 16,-2-11 3-16,-8-14 10 15,-11-6 14-15,-10-8 8 16,-11-8 23-16,-10-4 9 16,-11-8 19-16,-8 1 3 0,-12 5-24 15,-5 10-26-15,0 12-10 16,-5 15-27-16,-3 11-2 16,-5 5-12-16,-5 16-40 15,-9 20 36-15,-3 17 8 16,2 12 0-16,5 2-7 15,8-1-11-15,9-9 2 16,6-12 5-16,0-12-1 16,16-13 4-16,3-13 8 15,3-7 8-15,5-3 4 16,1-18 1-16,0-2-1 16,-5-3-3-16,-1 0 9 15,-6 4 3-15,-3 7 8 16,-6 6 3-16,-2 2-7 0,-3 7-10 15,1 0-7-15,0 3-34 16,3 18 21-16,8 4-20 16,10 1-38-16,10-2-7 15,9-12-88-15,5-12-187 16</inkml:trace>
  <inkml:trace contextRef="#ctx0" brushRef="#br0" timeOffset="-197205.97">17305 11289 712 0,'0'0'26'0,"0"0"40"15,0 0-66-15,0 0-17 0,0 0 10 16,-83 55 5-16,40-6 2 16,11 1 0-16,13-3-1 15,14-7-1-15,5-6 2 16,2-6-3-16,15-7-5 15,5-5-34-15,2-12-44 16,5-4-109-16</inkml:trace>
  <inkml:trace contextRef="#ctx0" brushRef="#br0" timeOffset="-196408.27">17276 11226 522 0,'0'0'0'15,"0"0"0"-15,0 0 0 16,0 0 9-16,91 42 22 16,-50-16 21-16,1 7-16 15,-3 4-14-15,-6 4-19 16,-15-1 1-16,-9 1-4 16,-9-4-1-16,-6-2 1 15,-24-4-1-15,-14-7 1 16,-10-4 1-16,-3-6 2 15,0-6-2-15,9-4 2 0,11-4 0 16,12 0 36 0,10 0 18-16,13 0-36 0,2-2-20 15,44-5-1 1,30-3-124-16,28-1 49 0,12 0-11 16,1-3-5-16,-16-4 84 15,-23 0 7-15,-25 1 98 16,-21 0 34-16,-16 0-7 15,-12 4-25-15,-2 2-61 16,-11 5-37-16,-17 6-2 16,-12 0-7-16,-2 10 0 15,2 10 4-15,6 0-3 16,14 1-7-16,9-1-16 16,11-3 2-16,3-3-2 15,27-5 29-15,14-6 0 16,6-3 4-16,-2 0-1 0,-9-13-2 15,-14-2 1-15,-10 1 6 16,-10 4 19-16,-4 3-1 16,-1 5-13-16,0 2-7 15,0 0-6-15,0 0-23 16,0 15-32-16,0 6 50 16,1 5-9-16,19-2-2 15,10-2-5-15,13-6 0 16,12-11 4-16,8-5 15 15,3-5 2-15,-4-22 1 16,-10-8 7-16,-11-9 3 16,-16-11 0-16,-12-7 9 15,-11-3 16-15,-2-1 15 0,-12 13 4 16,-6 16-16-16,6 18-15 16,3 15-24-16,-1 4 0 15,-5 19-52-15,-7 20 43 16,-3 14 7-16,3 12 2 15,8 6-1-15,10-2-2 16,4-6-4-16,8-8-3 16,8-7-37-16,5-8-19 15,0-15-66-15,1-14-108 16</inkml:trace>
  <inkml:trace contextRef="#ctx0" brushRef="#br0" timeOffset="-196092.03">18539 11671 643 0,'0'0'120'16,"0"0"-102"-16,82-29-18 16,-51 22-4-16,0-2-13 15,0-2 17-15,-6-3 0 16,-5 2 4-16,-5-6 34 16,-6 0 2-16,-4-1-32 15,-5-1-4-15,0-1-4 16,-1 0 0-16,-14 3-2 15,-1 8 2-15,-3 9 0 16,-4 1-6-16,-8 13-6 16,-4 16-1-16,-5 6 2 0,9 5 6 15,9 5 0-15,14-2-4 16,8-2-9-16,13-8-30 16,20-11 24-16,14-9 13 15,4-9 8-15,6-4-12 16,-1 0-81-16,-6-19-4 15</inkml:trace>
  <inkml:trace contextRef="#ctx0" brushRef="#br0" timeOffset="-195909.17">18618 11303 840 0,'0'0'2'0,"0"0"-2"15,0 0-55-15,0 0 0 16,79-21 49-16,-23 21 6 16,15 0 0-16,8 0-17 15,0 0-47-15,-12-3-60 16,-13-10-183-16</inkml:trace>
  <inkml:trace contextRef="#ctx0" brushRef="#br0" timeOffset="-194335.32">15420 10657 142 0,'0'0'72'0,"0"0"7"0,0 0-7 15,0 0-24-15,0 0-3 16,0 0-10-16,-76-19-20 16,61 19-9-16,5 0-2 15,-1 2-4-15,5 13-3 16,-1 2 3-16,2 5 0 16,3 5 1-16,2-4-1 15,0 0-1-15,0-4-5 16,7-5-22-16,12-2 12 15,7-5 5-15,-1-4-39 16,-1-3-79-16</inkml:trace>
  <inkml:trace contextRef="#ctx0" brushRef="#br0" timeOffset="-193544.69">15349 11104 271 0,'0'0'92'16,"0"0"-87"-16,0 0 9 16,0 0 23-16,0 0 6 15,0 0-5-15,-9 0 8 16,6-8 4-16,3-10-4 16,0-3-18-16,0-4-2 15,1-1-16-15,13-1-10 16,5 3-11-16,3 4-13 15,-2 5-1-15,5 6 3 16,-2 6-44-16,6 3-7 16,0 0-12-16,-3 1-33 15,-4 10-35-15</inkml:trace>
  <inkml:trace contextRef="#ctx0" brushRef="#br0" timeOffset="-176794.68">7455 11850 366 0,'0'0'60'0,"0"0"22"15,0 0-28-15,0 0-26 16,0 0 11-16,0 0-17 16,0 0 16-16,18-76-4 15,-18 73 0-15,0-4 2 16,0 4-7-16,0 0-1 15,0 2-9-15,0-1-9 16,0 2-3-16,0 0-2 16,0 0-4-16,0 0-1 0,0 0 0 15,0 0-3-15,0 0-6 16,0 13 0-16,0 11 7 16,0 12 1-16,0 12-4 15,-12 9 3-15,0 10 2 16,-4 6 1-16,7 4-1 15,0-4 0-15,4-5-1 16,5-11 1-16,0-8-2 16,3-13 0-16,11-11 2 15,2-8 2-15,0-10-1 16,7-7 1-16,8 0 4 16,4-10 0-16,4-7-1 15,4 3-2-15,-3-1-2 16,-1 5-1-16,-1 5-1 0,-6 2-2 15,-4 3-16-15,-5 0-23 16,5 0-15-16,2 0-12 16,7 0-9-16,6 0-73 15,6 0-245-15</inkml:trace>
  <inkml:trace contextRef="#ctx0" brushRef="#br0" timeOffset="-175961.85">8383 12198 529 0,'0'0'115'0,"0"0"-7"0,0 0-22 16,-55-72-56-16,35 58-18 15,5 3 2-15,-1 4-7 16,4 5-7-16,2 2-1 15,-1 0-1-15,-1 6-8 16,-6 16 5-16,3 8 1 16,-2 5 2-16,3 1 0 15,2 5 2-15,2 0-2 16,2-3 2-16,1-6-2 16,4-4-1-16,3-12 1 0,0-4-7 15,0-7-3 1,0-5 10-16,10 0 2 15,8-12 3-15,3-10-2 0,0-6-1 16,-8 0 3-16,-5 0 1 16,-5 1 6-16,-3 0 20 15,0 8 5-15,0 4-4 16,0 8-13-16,0 4-18 16,0 3-3-16,0 0-33 15,2 17 2-15,5 9 31 16,3 2-1-16,1 5 4 15,5-1-1-15,-2-3-5 16,5-4-2-16,-8-8-1 16,8-11 6-16,-6-6 3 0,2 0 2 15,3-6 4-15,0-17-1 16,0-7 3-16,-5-1 0 16,-4 0-1-16,-7-1 12 15,-2 5-3-15,0 4 1 16,0 9 6-16,-4 6-9 15,2 8-12-15,2 0-2 16,0 5-36-16,4 17 19 16,14 2 14-16,3 2 2 15,3 1 1-15,6-7-10 16,-3-3 7-16,-2-6 2 16,-6-10-1-16,-4-1 2 15,1 0 1-15,0-18 1 16,-3-3-1-16,-4-3 1 0,-6 0 6 15,-3-1 5-15,0 6 18 16,0 4-23-16,-8 6-5 16,5 9-3-16,3 0-4 15,0 6-38-15,0 19 20 16,6 5 21-16,8 8-2 16,10 1-1-16,1-1-28 15,3-2 11-15,2-8-88 16,1-10-8-16,1-13-21 15,-1-5-278-15</inkml:trace>
  <inkml:trace contextRef="#ctx0" brushRef="#br0" timeOffset="-175196.14">8831 12269 343 0,'0'0'110'16,"0"0"29"-16,0 0-58 15,0 0-22-15,0 0-26 16,0 0-6-16,94 7-13 16,-71 17 11-16,1 8-14 0,0 9 3 15,-5 3-9-15,-2 3 2 16,-8-7-5-16,-5-12 0 15,0-12 0 1,-4-8 1-16,0-7-1 0,0-1 3 16,0 0 9-16,0-9 41 15,0-18 6-15,0-10-61 16,0-8-1-16,5-2-2 16,4 6-5-16,9 6-9 15,6 5-16-15,7 8-17 16,6 5-30-16,2 11-31 15,-1 6-4-15,-4 0-7 16,-7 16-63-16</inkml:trace>
  <inkml:trace contextRef="#ctx0" brushRef="#br0" timeOffset="-174563.06">9507 12393 541 0,'0'0'88'16,"0"0"-23"-16,0 0-38 16,0 0-11-16,0 0 11 15,55-73-4-15,-55 61 6 16,0-3-7-16,-5 2-12 16,-16 0-5-16,-8 6-5 0,-3 2-2 15,-7 5 2-15,3 6-8 16,2 18-10-16,4 8-16 15,10 7-11-15,13 8 2 16,7 3 4-16,12-5 9 16,27-10 0-16,20-12 2 15,18-17 17-15,9-6 11 16,0-11 8-16,-3-19 4 16,-15-7 19-16,-14-4 4 15,-18 0 23-15,-12 3 13 16,-15 6-3-16,-9 3-28 15,0 9-9-15,0 8-7 16,0 5-11-16,0 5-10 16,0 2-3-16,0 0-13 15,0 17-14-15,0 7 25 0,0 6 1 16,3 0 0-16,1-2-7 16,-1-7-3-16,4-5-11 15,-1-10 7-15,0-6 13 16,5 0 2-16,1-8 4 15,3-10-4-15,-2 1-5 16,-1-1-3-16,-4 4 8 16,-4 8 0-16,0 1 2 15,-1 5 7-15,0 0-6 16,3 0-3-16,1 5-7 16,7 10 5-16,1 8 0 15,9 5 2-15,9 4-1 0,9-2 1 16,5-3 1-1,4-6 0-15,-6-8-1 0,-5-5-8 16,-1-8-150-16,-11 0-192 16</inkml:trace>
  <inkml:trace contextRef="#ctx0" brushRef="#br0" timeOffset="-173528.21">7821 12951 371 0,'0'0'121'0,"0"0"-17"16,0 0-43-16,0 0-37 16,0 0-10-16,0 0-13 0,40 0 3 15,20 0 11-15,28 0 23 16,25 0 6-16,28 0-15 16,24 0-13-16,18 0-5 15,8 0-4-15,-2-3-1 16,-15-1-4-16,-17-1-1 15,-22 2-2-15,-22-2 2 16,-19 2-1-16,-24 2 0 16,-18 1 1-16,-22 0-1 15,-18 0-5-15,-12 0-59 16,-16 0-75-16,-32 0-116 16</inkml:trace>
  <inkml:trace contextRef="#ctx0" brushRef="#br0" timeOffset="-173093.5">11169 12604 518 0,'0'0'154'16,"0"0"-34"-16,0 0-65 15,0 0-34-15,0 0-17 16,0 0-3-16,105-8 4 16,-46 3-3-16,13-3-1 15,5-1 2-15,1 1-3 0,-4-2-36 16,-5 1-62-16,-8-5-91 15,-13-3-178-15</inkml:trace>
  <inkml:trace contextRef="#ctx0" brushRef="#br0" timeOffset="-172814.39">11700 12371 663 0,'0'0'85'16,"0"0"27"-16,0 0-71 15,0 0-41-15,0 0-4 0,0 0 4 16,85 22-1 0,-51 10-1-16,-1 1 1 0,-6 3-3 15,-5-1 4 1,-6-5 0-16,-9-2 0 0,-7-3 0 16,0-3 0-16,-11-2-1 15,-15-3 1-15,-9-6 3 16,-2-1-2-16,-3-4 4 15,7 1-5-15,13 0-17 16,12-5-53-16,8-2-181 16,24-2-169-16</inkml:trace>
  <inkml:trace contextRef="#ctx0" brushRef="#br0" timeOffset="-172359.28">12468 12376 679 0,'0'0'94'0,"0"0"-12"16,0 0-82-16,0 0-11 15,0 0 11-15,-34 102 1 16,4-35 11-16,-1 5-3 16,-2-4-2-16,6-7-6 15,8-13 6-15,8-14-5 16,8-15-1-16,3-9 1 15,0-10 1-15,0 0 13 16,0-13 49-16,0-18-31 0,0-16-34 16,0-12 0-1,8-11-19-15,3-7-9 0,3 2-7 16,7 7 14-16,6 17 20 16,1 15-1-16,5 11-4 15,-3 16 2-15,-6 6 2 16,-1 3-7-16,-3 9 4 15,-3 16-1-15,-1 4 1 16,-9 3-2-16,-5-4 3 16,-2-3 1-16,-2-2 2 15,-17-2-3-15,-2-2 4 16,-6-5 2-16,-1-2 1 16,1-4 1-16,3-1-4 15,10-2-1-15,14-1-105 0,4-1-189 16,32-3-65-16</inkml:trace>
  <inkml:trace contextRef="#ctx0" brushRef="#br0" timeOffset="-171866.28">12858 12557 669 0,'0'0'167'16,"0"0"-105"-16,0 0-47 16,0 0-15-16,0 0-3 15,-36 72 0-15,14-42 6 16,5-5-2-16,4-8-1 15,8-9 0-15,5-5 1 16,0-3-1-16,0 0 5 16,0-8 9-16,5-16-7 0,11-11-7 15,1-2-5 1,2 2-10-16,-4 5 9 0,-1 10 4 16,-3 9-2-16,-3 8 3 15,0 3-1-15,-2 3-9 16,2 14 3-16,0 4 2 15,0 5 5-15,-2 1 1 16,0-4 0-16,0-6 0 16,3-6-2-16,-3-5 2 15,0-6 5-15,3 0 1 16,6-15 5-16,3-13-5 16,6-9-6-16,1-6 2 0,-1 1-2 15,-5 2 0 1,-2 7 1-16,-5 12-1 0,-5 8 7 15,-2 8 7-15,-1 5-14 16,-1 5-11-16,3 23 3 16,-3 14 1-16,-3 14-2 15,0 10 3-15,0 3 2 16,-9-3-21-16,-6-2-26 16,-3-8-28-16,-5-5-34 15,-6-10-1-15,1-12-116 16</inkml:trace>
  <inkml:trace contextRef="#ctx0" brushRef="#br0" timeOffset="-171432.33">12238 13096 574 0,'0'0'60'0,"0"0"-53"16,0 0-7-16,0 0-3 15,0 0 3-15,0 0 1 16,59 36 3-16,-11-34 6 16,11-2 7-16,12 0 5 15,3 0-4-15,5-4-2 16,-3 0-12-16,-15-1-2 16,-16 2-2-16,-21 3 0 15,-14 0-16-15,-10 0-38 0,-15 0-33 16,-28 0 8-16,-24 10-11 15,-12 0-18-15,-5-1 16 16,10-1 16-16,11-1 76 16,20-4 62-16,15 1 27 15,14 1-5-15,9 0-22 16,5 0-59-16,0 0 4 16,13 2 41-16,14-1 27 15,13 0-11-15,15-6-7 16,10 0-27-16,10 0-8 15,6 0-10-15,2 0-8 16,-4 0-4-16,-5 0-89 16,-7-12-216-16</inkml:trace>
  <inkml:trace contextRef="#ctx0" brushRef="#br0" timeOffset="-171286.06">13059 13143 655 0,'0'0'145'0,"0"0"-77"16,0 0-31-16,0 0-37 16,0 0-17-16,0 0-35 15,-16 38-28-15,16-26-111 16,0-7-346-16</inkml:trace>
  <inkml:trace contextRef="#ctx0" brushRef="#br0" timeOffset="-149837.36">17432 10667 14 0,'0'0'131'15,"0"0"-66"-15,0 0-17 16,0 0-13-16,0 0-2 16,0 0-4-16,0 0 10 15,0 0 4-15,9-29 0 16,-7 20 5-16,-2 1-7 16,1 1 7-16,-1 2-10 15,0 2-9-15,0 1-14 16,0 2-2-16,0 0-8 0,0 0-5 15,0 0-2-15,0 0-6 16,0 0-7-16,3 10 10 16,-2 5 3-16,1 7 2 15,1 1-1-15,-1-1 1 16,2-3 0-16,-1 1 0 16,0-8 0-16,1-1 0 15,1-5 0-15,1-1 0 16,6-3 0-16,6-2 8 15,12 0 4-15,8-14-5 16,10-11-2-16,7-6 0 16,2-3-1-16,-5-2 2 0,-10 4-1 15,-11 1 6-15,-10 8 4 16,-7 6-4-16,-8 3-3 16,-3 5-3-16,-2 7-5 15,-1 2-10-15,0 0-56 16,-9 9-133-16,-13 10 65 15,-1-4-205-15</inkml:trace>
  <inkml:trace contextRef="#ctx0" brushRef="#br0" timeOffset="-149689.13">17896 10592 421 0,'0'0'25'0,"0"0"-25"16,0 0-32-16,0 0-73 16,0 0-104-16</inkml:trace>
  <inkml:trace contextRef="#ctx0" brushRef="#br0" timeOffset="-148655.15">19224 11608 436 0,'0'0'14'0,"0"0"5"15,0 0-19-15,0 0-6 16,0 0 6-16,0 0 0 15,6 20 10-15,-6-8 4 16,0 3 0-16,0 2-3 16,0 1-4-16,0 2-2 0,0-4-2 15,0-2 1 1,0-3-4-16,0-4 3 0,0-2-1 16,9-3 8-16,16-2 10 15,16-5 42-15,21-19-37 16,13-8-18-16,-1-7-4 15,-3 4 0-15,-9 3 9 16,-14 3 4-16,-14 10-10 16,-12 6-6-16,-13 7-6 15,-9 6-68-15,-3 0-240 16,-26 0 8-16</inkml:trace>
  <inkml:trace contextRef="#ctx0" brushRef="#br0" timeOffset="-148510.01">19492 11710 326 0,'0'0'229'0,"0"0"-225"16,0 0-4-16,0 0-317 15</inkml:trace>
  <inkml:trace contextRef="#ctx0" brushRef="#br0" timeOffset="-147657.98">17057 11206 217 0,'0'0'31'0,"0"0"14"16,0 0-26-16,0 0-4 16,0 0 13-16,0 0-6 15,44-9 5-15,-35 6 15 16,2 1-5-16,5-1-1 15,0 1-10-15,4 0-11 16,1 2-1-16,1 0-13 16,-2 0-1-16,0 9-10 15,-2 7-43-15,0 3-46 0,1-2-16 16,0-1-57-16</inkml:trace>
  <inkml:trace contextRef="#ctx0" brushRef="#br0" timeOffset="-147007.26">17016 11497 264 0,'0'0'85'16,"0"0"14"-16,0 0-18 15,0 0-29-15,0 0 5 16,0 0 1-16,0-22-22 16,0 22-19-16,0 0-14 0,1 0-3 15,4 0-11 1,1 3 10-16,3 6-1 0,0 4 0 15,-1 1-1-15,0 2 2 16,0 1 1-16,-2 3 0 16,0-1 0-16,-1 0-15 15,3-1-24-15,3-4-17 16,6-3-24-16,5-8-14 16,6-3-97-16</inkml:trace>
  <inkml:trace contextRef="#ctx0" brushRef="#br0" timeOffset="-146851.87">17246 11608 244 0,'0'0'80'0,"0"0"25"16,0 0-26-16,0 0-11 16,0 0-24-16,0 0-44 15,-24 7-25-15,24 11-12 16,0-3-71-16,0-6-156 15</inkml:trace>
  <inkml:trace contextRef="#ctx0" brushRef="#br0" timeOffset="-105146.73">12183 12386 155 0,'0'0'140'16,"0"0"-56"-16,0 0-62 16,0 0-9-16,0 0 12 15,0 0-9-15,0 0 8 16,-10-8-4-16,9 8 0 16,1 0 9-16,-2-3-8 15,1 1 2-15,-1 1-11 16,1 0 8-16,-1-1-6 15,1 1-8-15,-1-1 3 16,1 0-2-16,-1 2-5 0,2-1 3 16,0 1 2-16,0 0-3 15,-1 0-3-15,1 0-1 16,0 0 0-16,0 0 0 16,0 0-2-16,0 0-5 15,1-4-4-15,17 3 11 16,3-3 10-16,9-2-6 15,0 0-2-15,1 0 0 16,2 0-2-16,1-2-3 16,3 2-18-16,-2 0-32 15,-7 1 23-15,-7 3 7 16,-6 2-29-16,-12 0-22 16,-3 7-117-16</inkml:trace>
  <inkml:trace contextRef="#ctx0" brushRef="#br0" timeOffset="-76192.08">18384 10590 92 0,'0'0'13'0,"0"0"-5"16,0 0 36-16,0 0 28 16,0 0-9-16,0 0-12 15,0 0 9-15,0 0-13 16,0 0-3-16,-2 3-17 16,2-3 3-16,-1 0 9 15,1 0-15-15,0 0-9 16,-1-1-2-16,1 1-6 0,0 0-1 15,0 0-3 1,0 0-3-16,0 0 1 0,0 0-1 16,0 0 1-16,0 0-1 15,0 0 0-15,4 0-1 16,18 0 1-16,13 1 6 16,14 3 8-16,16-4 1 15,12 0-3-15,11 0-2 16,7-1-4-16,1-8-3 15,-5 0 2-15,-5 1-5 16,-7 3 0-16,-7 2 0 16,-2 3 0-16,-9 0 0 15,-15 0-1-15,-14 0 1 16,-16 0 1-16,-9 0 0 16,-7 0-1-16,0 0 0 0,0 0-2 15,-15 0-19 1,-13 0-21-16,-4 0 18 0,3 3-15 15,2 5-9-15,5-1-78 16,5-5-100-16</inkml:trace>
  <inkml:trace contextRef="#ctx0" brushRef="#br0" timeOffset="-75810.8">19211 10398 384 0,'0'0'17'16,"0"0"23"-16,0 0-7 16,0 0-6-16,102-22-9 15,-69 22-3-15,0 2-3 16,-2 11-4-16,-6 4 4 15,-5 3-4-15,-4 1-2 16,-7 4 0-16,-6 4-2 16,-3 3-1-16,0 1-2 15,-10-1 2-15,-8-6-3 16,0-1 3-16,-4-7 3 16,-4-2 8-16,-5-3-9 15,-3-3 2-15,-1 3-3 0,2-4 2 16,5 2-6-16,4 2 0 15,8 0 0-15,0 0-56 16,9 1-3-16,6-1-67 16,1-8-103-16</inkml:trace>
  <inkml:trace contextRef="#ctx0" brushRef="#br0" timeOffset="-73676.57">19864 10430 263 0,'0'0'16'0,"0"0"1"16,0 0 26-16,0 0 45 15,0 0-22-15,0 0-13 16,89 40-13-16,-71-38-4 16,1-2 8-16,2 0-24 15,2 0 1-15,5-3-13 16,1-9-5-16,-4-1 1 15,-6-1 1-15,-8-2 12 0,-8-2 14 16,-3-1-20-16,0 0 1 16,0 3-6-16,-20 2-6 15,-4 8-3-15,-4 5-4 16,-2 1-1-16,2 14 3 16,2 14 1-16,4 12-8 15,9 7 11-15,7 13 0 16,6 6 0-16,6-2-1 15,22-5 2-15,17-12-22 16,22-18 5-16,17-15 17 16,14-14 0-16,0-1 1 15,-4-20 1-15,-12-6-2 16,-19-3 22-16,-20 4 9 0,-19-1 8 16,-19 4 16-1,-5 3-26-15,-18 3-23 0,-5 9-6 16,-4 4-1-16,0 4-5 15,2 8 0-15,3 17 3 16,-1 8-4-16,4 3-6 16,1-2 7-16,6-11 2 15,8-10-21-15,1-9 7 16,3-4 18-16,0 0 10 16,3-20 20-16,10-10-30 15,2-5-1-15,-4-2 0 16,-4 4 1-16,-5 9 1 15,-1 7 0-15,-1 11 5 16,0 5 1-16,3 1-7 0,1 10-39 16,5 18 17-16,9 14 18 15,3 6 3-15,12 1-6 16,10-5-33-16,15-10-20 16,13-11 12-16,7-13 2 15,2-10-19-15,-6 0-11 16,-10-19-61-16,-13-12 38 15,-15-3 96-15,-17-5 3 16,-18 0 89-16,-1-5 21 16,-20 3-18-16,-10 4-4 15,3 7 16-15,8 12-29 16,10 9-5-16,4 9-47 16,2 7-23-16,-2 29-20 0,-3 20 19 15,-3 17 1-15,-3 10 0 16,6 0 2-16,5-4-2 15,3-9 1-15,0-14-1 16,0-14-6-16,6-15-2 16,-1-13 6-16,2-13 2 15,-4-1 6-15,3-14 39 16,1-19-31-16,4-10-14 16,1-14-14-16,0-6-13 15,1-8-3-15,4-1-4 16,5 0 6-16,2 8 4 15,1 8 3-15,2 12-7 0,2 12-20 16,2 8 21-16,-1 9 23 16,1 7 4-16,-4 8 1 15,-3 0 0-15,-7 5 2 16,-5 12-1-16,-5 2 1 16,-6 1-1-16,-1 0 4 15,-1 0 5-15,-16-3 2 16,-8 1 0-16,-5-3-1 15,-5-2 5-15,0-2-11 16,2-1-6-16,4-2 0 16,9 2-47-16,14-8-78 15,6-2-206-15</inkml:trace>
  <inkml:trace contextRef="#ctx0" brushRef="#br0" timeOffset="-73311.36">21578 10629 442 0,'0'0'111'16,"0"0"-36"-16,0 0-61 16,0 0-12-16,0 0-1 15,0 0 4-15,65-3 4 16,-47-5 5-16,-6-3 1 0,-2 0 5 15,-5-3 20 1,-5 0-30-16,0-3-3 0,-8 5-7 16,-12 1-4-16,-5 7 0 15,-1 4-3-15,-1 1-1 16,6 22-1-16,4 9-2 16,13 9 3-16,4 6 5 15,15-1 0-15,24-2 3 16,11-9 1-16,15-11-1 15,3-7-2-15,4-9 1 16,-1-8-20-16,-3 0-67 16,-10-16-92-16</inkml:trace>
  <inkml:trace contextRef="#ctx0" brushRef="#br0" timeOffset="-73013.51">21946 10631 433 0,'0'0'106'16,"0"0"-85"-16,0 0-18 15,0 0 15-15,0 0 1 16,25 82 6-16,-23-57-8 16,-2 1-6-16,1-5-2 15,-1-6-7-15,0-3 4 16,2-8-5-16,-2-3 3 15,0-1 7-15,4 0 48 0,-1-1 38 16,6-16-45 0,5-11-48-16,8-5-4 0,11-2-2 15,7 1-52-15,6 5-87 16,2 8 23-16,-6 4-68 16,0 5-51-16</inkml:trace>
  <inkml:trace contextRef="#ctx0" brushRef="#br0" timeOffset="-72836.76">22386 10561 210 0,'0'0'108'0,"0"0"-20"16,0 0-22-16,0 0-18 15,0 0-19-15,0 0-24 16,1 4-4-16,-1 20 9 16,0 5 4-16,-3 8 4 15,2 4-2-15,1-2-12 0,0-1 1 16,4-9 0-16,7-9-5 15,1-8-67-15,1-12-84 16</inkml:trace>
  <inkml:trace contextRef="#ctx0" brushRef="#br0" timeOffset="-72665.32">22397 10232 639 0,'0'0'0'0,"0"0"-77"16,0 0 67-16,44 92-21 15,-30-47-41-15,2 0-123 16</inkml:trace>
  <inkml:trace contextRef="#ctx0" brushRef="#br0" timeOffset="-70914.95">22624 10714 565 0,'0'0'12'16,"0"0"10"-16,0 0 3 0,0 0 16 15,0 0-11-15,87 0 0 16,-75-7 21-16,-4-2-5 15,-5-4-18-15,-3-4-16 16,0-2-5-16,-5-1-7 16,-10 3 0-16,-4 6-4 15,0 9 1-15,-1 2-7 16,-1 10-26-16,-1 16 20 16,2 10 7-16,5 4-1 15,8 3-8-15,7-4-16 16,7-6 19-16,23-9 15 15,10-9 0-15,1-7 1 0,-4-8-1 16,-1 0 0-16,-3-9 0 16,-3-11-9-16,-4-5-31 15,-7-1 4-15,-9-3 26 16,-7 3 8-16,-2 3 1 16,-1 9 1-16,0 3 3 15,0 7-3-15,0 3 0 16,2 1 0-16,-1 0-3 15,2 0-4-15,0 0 5 16,-2 4 2-16,1 0 1 16,1 1 7-16,-3-4 0 15,1 1 5-15,-1-2-3 16,2 0-7-16,-2 0 1 0,0 0 0 16,0 0 3-16,0 0 4 15,0 0 1-15,0 0 1 16,0 0-6-16,0 0-7 15,0 0 3-15,0 0 1 16,0 0 20-16,0 0 28 16,2 0-13-16,-2 0-11 15,0 0-17-15,0 0-7 16,0 0-4-16,0 0 1 16,0 0 1-16,0 0-2 15,0 0 0-15,0 0 0 16,0 0 0-16,0 0 0 0,0 0 0 15,0 0-5-15,0 0-2 16,-7 0-10-16,3 0 3 16,-3 0 1-16,1 0 2 15,0 0 10-15,0-3 1 16,0 1-1-16,0 0 1 16,3 0-2-16,1 2 2 15,2 0 0-15,0 0 0 16,0-2 0-16,0-1 0 15,0 1 3-15,0-4-1 16,5-1-2-16,8 2 0 16,-1-2-1-16,1 2 1 15,1 1-1-15,-3 1 1 16,0 3 0-16,-3 0 0 16,-2 0-3-16,-3 12-3 0,-3 7 1 15,0 8 3 1,0 4 2-16,-14 3 2 0,-6 0-2 15,0-3 3-15,7-7 0 16,3-11-2-16,8-4 1 16,0-6-1-16,1-3 0 15,1 0 24-15,0 0 28 16,0-17-15-16,9-7-36 16,7-4-1-16,4-3-1 15,6 0-17-15,3 5-21 16,-4 5-6-16,2 8 24 15,-8 6 7-15,-4 6 6 0,-4 1 4 16,-5 0 1-16,-4 6-15 16,-2 8 8-16,0 4 4 15,0 2 5-15,-4-2 2 16,-3-1-2-16,1-3 2 16,1-4 1-16,5-3-3 15,-1-5 3-15,1-2-1 16,0 0 5-16,15-5 11 15,18-14-13-15,13-9-5 16,3-6-1-16,2 1-7 16,-5 4-4-16,-4 5-4 15,-8 8 10-15,-9 6-10 16,-6 6-9-16,-9 1 14 0,-6 3 10 16,-3 0-5-1,-1 0-4-15,0 2 5 0,0 3 3 16,0 2 2-16,0-2 0 15,0-2 0-15,0 0 1 16,0-1-1-16,0-2 3 16,0 0 2-16,0 0 10 15,0 0 18-15,-7 0-22 16,-5-2-10-16,0 1-1 16,0 1-2-16,-6 0-1 15,-2 8-2-15,-3 10 3 16,-4 9 1-16,0 2-1 0,4 5 2 15,6 4-4 1,8-4 4-16,9 0 0 0,16-9 0 16,22-6 2-16,9-5 0 15,8-8-2-15,4-6 0 16,3 0 0-16,-2-15-1 16,-7-7-2-16,-11-5 1 15,-11-2 2-15,-10-2 0 16,-14 0 1-16,-7-1-1 15,0 6 3-15,-6 4 9 16,-4 8 3-16,-2 6-12 16,0 8-3-16,-5 0-13 15,-5 12 3-15,-2 9 5 16,3 7 1-16,5-2 2 16,4 5-1-16,9-4 2 0,3 2 0 15,12-3 1-15,17-6 1 16,6-3 6-16,5-3 5 15,5-5-4-15,0-3 0 16,1-4-6-16,-4-2-2 16,-6 0-51-16,-8-11-83 15,-7-13-290-15</inkml:trace>
  <inkml:trace contextRef="#ctx0" brushRef="#br0" timeOffset="-69981.61">20122 11039 141 0,'0'0'37'0,"89"0"28"16,-31 0 15-16,8 0-20 16,8 0-8-16,10 0-15 15,13 5-18-15,14 4-8 16,15 2-6-16,2-4 0 16,-4 0-5-16,-9 0 0 15,-15-2-29-15,-10 2-54 16,-7-6-46-16,-11-1-45 15</inkml:trace>
  <inkml:trace contextRef="#ctx0" brushRef="#br0" timeOffset="-69845.36">21880 11097 193 0,'0'0'80'0,"0"0"30"0,0 0-19 16,0 0-27-16,0 0-43 15,0 0-19-15,96 7-2 16,-61 7-20-16,6 0-93 15,8-6-131-15</inkml:trace>
  <inkml:trace contextRef="#ctx0" brushRef="#br0" timeOffset="-69681.24">22784 11112 469 0,'0'0'46'0,"0"0"27"0,0 0-37 15,0 0-36 1,0 0-14-16,0 0-60 0,91 6-42 16,-43 5-120-16</inkml:trace>
  <inkml:trace contextRef="#ctx0" brushRef="#br0" timeOffset="-69515.54">23719 11136 472 0,'0'0'21'0,"0"0"15"16,0 0 1-16,0 0-37 15,0 0-1-15,0 0-17 16,50-13 6-16,-32 24-31 16,2-3-67-16,-4-6-154 0</inkml:trace>
  <inkml:trace contextRef="#ctx0" brushRef="#br0" timeOffset="-68444.46">20791 10511 143 0,'0'0'88'0,"0"0"-26"16,0 0 2-16,0 0-4 16,0 0-18-16,0 0-9 15,6-7-20-15,-6 7-5 0,0 0-3 16,0 0 5-1,0 0 6-15,0 0-7 0,-8 0-9 16,-12 7 0-16,-7 8 1 16,-3 5-1-16,-3 4 1 15,1 5-1-15,0-2 0 16,2 4 0-16,2-1 0 16,2 1 3-16,5-5-3 15,4-3 1-15,4-4-1 16,5-6 0-16,4-2-10 15,2-5-18-15,2-3-34 16,0 0-35-16,0-3-22 16,0 0-44-16</inkml:trace>
  <inkml:trace contextRef="#ctx0" brushRef="#br0" timeOffset="-67994.41">20554 10582 260 0,'0'0'76'16,"0"0"4"-16,0 0-23 0,0 0 6 15,0 0-13 1,0 0-15-16,2-31 1 0,-2 29-21 16,0 1-1-16,0-1-7 15,0 2 0-15,0 0 4 16,0 0-11-16,0 0-5 16,1 2-2-16,3 13 3 15,3 4 3-15,2 8 1 16,2 1 1-16,2 2-1 15,1-3 0-15,0 0 1 16,1-7-1-16,-3-3 1 16,-2-2-1-16,-1-6 2 15,-3 2-2-15,-3-4 0 16,2 3 0-16,-3-1 0 16,2 5-15-16,0-1-61 0,2-3-16 15,0-2-52-15,1-7-146 16</inkml:trace>
  <inkml:trace contextRef="#ctx0" brushRef="#br0" timeOffset="-67812.12">20767 10776 391 0,'0'0'96'16,"0"0"-24"-16,0 0 26 15,0 0-58-15,0 0-40 0,0 0-48 16,-10 4-70-16,7 9 39 16,2-10-189-16</inkml:trace>
  <inkml:trace contextRef="#ctx0" brushRef="#br0" timeOffset="-67134.95">20438 10423 44 0,'0'0'256'15,"0"0"-136"-15,0 0-48 16,0 0-23-16,0 0-15 16,0 0-22-16,0-3-9 15,2 3-1-15,5 5-2 0,-1 7 1 16,1 3 0 0,1 3 0-16,-1 7-1 0,4 5 4 15,3 6-2-15,2 2-1 16,3 0 1-16,2-3 0 15,0-3 0-15,0-6-1 16,1-2 1-16,-6-4-2 16,1-5-7-16,-9-2-7 15,-1-3-23-15,-7-3 6 16,0 1 4-16,-2-1-3 16,-11-2-53-16,-2-1-98 15</inkml:trace>
  <inkml:trace contextRef="#ctx0" brushRef="#br0" timeOffset="-66982.06">20676 10807 321 0,'0'0'152'16,"0"0"-67"-16,0 0-34 15,0 0-29-15,0 0-22 16,0 0-125-16,-8-7-47 15</inkml:trace>
  <inkml:trace contextRef="#ctx0" brushRef="#br0" timeOffset="-65592.04">20668 9621 237 0,'0'0'34'0,"95"13"9"16,-38-7-5-16,4 0-8 16,0-3-10-16,-1-1-12 15,0-2-1-15,-5 0-4 16,-9 0-2-16,-9 0-1 15,-15 0-23-15,-16-5-107 0</inkml:trace>
  <inkml:trace contextRef="#ctx0" brushRef="#br0" timeOffset="-65404.21">20890 9697 229 0,'0'0'78'16,"0"0"21"-16,0 0-12 15,-3 83-31-15,3-57-17 16,0 7-23-16,-3 2-6 16,2 3-7-16,-1 10 1 15,-2 3-4-15,-1 0-20 16,3-7-114-16,2-18-210 16</inkml:trace>
  <inkml:trace contextRef="#ctx0" brushRef="#br0" timeOffset="-65209.34">21161 10003 649 0,'0'0'2'0,"0"0"-4"16,0 0 4-16,0 0-2 15,93-11 4-15,-54 11-1 16,3 0-3-16,7 0 0 0,9-5-38 15,0-5-41 1,0-14-100-16</inkml:trace>
  <inkml:trace contextRef="#ctx0" brushRef="#br0" timeOffset="-64836.18">21715 9723 426 0,'0'0'23'15,"0"0"121"-15,0 0-42 16,0 0-25-16,0 0-70 15,0 0-7-15,28 32-1 16,-11 12 1-16,3 4-1 16,4 0 3-16,3-4-2 15,4-6 1-15,2-14-1 16,-3-8 3-16,-6-9-3 0,-8-5 2 16,-5-2 5-16,-11-3 1 15,0-16 2-15,-17-4-3 16,-27-5-7-16,-22 3 0 15,-10 7 0-15,3 10 0 16,16 8 0-16,20 5 0 16,13 24-11-16,12 13 9 15,7 13 2-15,5 5-1 16,16 4 1-16,24-11-1 16,9-12-9-16,19-14-9 15,16-15-7-15,10-12-12 16,6-3-23-16,-9-19-63 0,-21-7-77 15,-28-4-12-15</inkml:trace>
  <inkml:trace contextRef="#ctx0" brushRef="#br0" timeOffset="-64454.29">20799 10251 56 0,'0'0'352'15,"0"0"-284"-15,0 0-62 16,0 0-3-16,0 0-2 16,0 0 13-16,71 10 18 15,-5-6-4-15,20-4-7 16,13 0-6-16,7 0-1 16,3 0-2-16,-2 0-6 15,-7 0-4-15,-4 0-2 16,-4 0-7-16,-4 0-42 0,-6 6-67 15,-13-3-134 1</inkml:trace>
  <inkml:trace contextRef="#ctx0" brushRef="#br0" timeOffset="-41943.85">15301 12553 511 0,'0'0'31'16,"0"0"-11"-16,0 0-20 16,0 0-15-16,0 0 15 0,0 0 0 15,0 0 5 1,-4 101 11-16,-5-65-1 0,-4 7 13 16,-3 10 4-16,-4 6-13 15,1 4-7-15,-1-3-6 16,0-4-5-16,7-8 0 15,4-8 1-15,3-10-2 16,4-10 3-16,0-8-2 16,0-5 1-16,2-3 0 15,0-4 2-15,0 0 68 16,0-9 40-16,0-20-82 16,0-14-29-16,10-8-1 15,-2-9-4-15,-1 0-1 16,-2 1 3-16,-1 3-2 15,2 7-10-15,0 6-14 0,0 1 7 16,3 5-6-16,3 3 4 16,4 5 4-16,4 2 7 15,3 5 2-15,7 5-5 16,2 8-15-16,0 9 7 16,1 0 4-16,0 9-4 15,-2 9-8-15,-4-1 7 16,-3-2 15-16,-7 0 8 15,-6-5 0-15,-8 0 0 16,-3-3 1-16,0 4-2 16,-7 2 2-16,-12-1 4 15,-5 4 5-15,6 1 1 0,1 4-8 16,7 1-2 0,7 5-2-16,3 3 2 0,0 0-1 15,10 5 1-15,13-4 0 16,1-3 1-16,3-3 1 15,-4-2 0-15,-3-2 4 16,-10-3 2-16,-7-1 1 16,-3-1-5-16,0 0 2 15,-16-2 6-15,-10 0 12 16,-10-2-1-16,-5-1-5 16,-4-2-4-16,-2-2-6 15,5-3-1-15,6-1-2 16,12 0-1-16,9-1-4 15,10 1-4-15,5-3-55 16,0 2-50-16,15-2-97 0,14 0-51 16</inkml:trace>
  <inkml:trace contextRef="#ctx0" brushRef="#br0" timeOffset="-41510.1">15795 12830 551 0,'0'0'78'0,"0"0"-64"15,0 0-14-15,0 0-9 16,0 0 2-16,0 0 7 15,-3 39 4-15,10-29 7 0,1-1 7 16,3-4 17-16,1 0 7 16,4 0-19-16,6-3-4 15,2 1-11-15,4-3-3 16,5 0-5-16,-3-3-32 16,-4-6-107-16,-12-6-162 15</inkml:trace>
  <inkml:trace contextRef="#ctx0" brushRef="#br0" timeOffset="-40494.64">16172 12712 79 0,'0'0'460'0,"0"0"-446"15,0 0-13-15,0 0 27 16,0 0 18-16,0 0-19 15,34 89-8-15,-28-57 1 16,-4 1-13-16,4 4-2 0,-2-1-2 16,2-2 3-16,3-5-6 15,3-8-11-15,2-8-19 16,5-9 12-16,5-4-9 16,2-4-8-16,0-18-5 15,-2-5 39-15,-6-1 1 16,-9-1 48-16,-6 4 35 15,0 6 6-15,-3 7-25 16,0 7-28-16,0 3-29 16,0 2-7-16,4 0-17 0,5 7-27 15,2 10 39-15,-1 6 3 16,2 0-14-16,0-6-27 16,1-2 5-16,2-8-2 15,4-7 27-15,1 0 13 16,2-7 2-16,-1-12 3 15,-6-6-3-15,-3 0-2 16,-9-1 21-16,-3-1 26 16,0 2-25-16,-12 6 2 15,2 6-5-15,5 6 16 16,4 6-5-16,1 1-30 16,0 0-12-16,0 19 0 15,0 10 7-15,8 10 4 0,2 8 1 16,-2 2-3-1,-2 0 0-15,-4 0 3 0,-2-2 0 16,0-2 2-16,-6-2 1 16,0-7-1-16,-3-6 0 15,3-6 0-15,3-8 0 16,0-6-1-16,3-5 3 16,-1-2-3-16,1-3 2 15,0 0 4-15,0-3 4 16,0-16-11-16,1-10-12 15,8-10-1-15,-1-6 8 16,0-5-2-16,0-3 0 16,1-2 6-16,3 4-7 15,1 3 2-15,4 4-4 0,-1 8-5 16,2 10-10-16,-1 6-3 16,-1 8 15-16,-6 7 13 15,-1 5-2-15,-3 0 0 16,-4 3-13-16,4 12 6 15,-5 4-2-15,-1 1 4 16,0-2 7-16,0-1 3 16,-12 0 3-16,-4-2 8 15,-6-1-5-15,-10 0-2 16,-4-5 2-16,-6-1-3 16,-6 0-6-16,4 0-6 15,8-2-103-15,14-6-126 16</inkml:trace>
  <inkml:trace contextRef="#ctx0" brushRef="#br0" timeOffset="-38480.66">17857 12753 436 0,'0'0'49'0,"0"0"-36"0,0 0-13 16,0 0-6-16,0 0 6 15,0 0 3-15,0 9 8 16,0-2 4-16,0-1-7 16,-1 5 25-16,-4 0-1 15,-2 3-20-15,0 3 3 16,-1 2-8-16,-2 0 3 15,4-1-4-15,-2-2 0 16,3-2 0-16,1-3 1 16,1-3 0-16,3-4-3 15,0-2 1-15,0-2 4 0,0 0 42 16,0 0 13-16,0 0-17 16,0 0-14-16,2-8-24 15,3-6-8-15,3-2-1 16,-3 3 0-16,-2 1 0 15,0 0-10-15,1 3 0 16,-1-2-2-16,0 1 4 16,-2 0-7-16,1-3 4 15,1-1-3-15,0 0 14 16,-1 0-1-16,1 0 1 16,-2 5 1-16,-1-1 3 15,0 5 1-15,0 3 6 16,0 2-1-16,0 0-10 15,0 0-10-15,0 17-12 0,0 14 20 16,-4 13-3-16,-4 10 4 16,0 7 2-16,3 3-1 15,3-7 0-15,2-4 0 16,0-11-1-16,9-10 1 16,9-11-16-16,7-9-3 15,10-12 14-15,8 0-32 16,5-19-36-16,2-17-156 15</inkml:trace>
  <inkml:trace contextRef="#ctx0" brushRef="#br0" timeOffset="-38264.32">17886 12705 482 0,'0'0'73'15,"0"0"32"-15,0 0-76 16,0 0-28-16,89-13 1 16,-45 13-2-16,5 0-2 15,-1 0 2-15,-1 0-13 16,-5 0-34-16,-6 0-59 16,-12 0-156-16</inkml:trace>
  <inkml:trace contextRef="#ctx0" brushRef="#br0" timeOffset="-37595.57">17796 12933 407 0,'0'0'41'16,"0"0"20"-16,102 62-17 15,-56-53-12-15,3-4 4 16,8-5-16-16,6 0-12 15,4-17-6-15,0-4 3 16,-10-5-5-16,-9 1 0 16,-16-1 0-16,-16 3-15 15,-13 2-1-15,-3 4-1 0,-14 2-17 16,-13 5-39-16,3 6-6 16,1 4 67-16,9 0 12 15,5 10 3-15,1 15-1 16,-5 10 10-16,4 5 20 15,-2 4 17-15,3-2-21 16,4-1 1-16,4-6 17 16,0-5-20-16,0-4-12 15,0-7 0-15,0-5-6 16,0-3 3-16,0-3-5 16,-1-5-3-16,-2-1 1 15,0-2 3-15,0 0 4 16,-2 0 4-16,3-10-15 15,2-2-34-15,10-3 5 0,23 1-23 16,11-1 16-16,7 0 25 16,3-3 4-16,-1 0 5 15,0-6 2-15,-5-1 0 16,-1-3 14-16,-9-4 12 16,-6-3 2-16,-13-2 10 15,-12 1 7-15,-7 2 10 16,0 3-8-16,-15 6-16 15,0 9-15-15,0 8-9 16,4 8-7-16,5 0-3 16,-3 25-10-16,-4 17 10 15,-1 14 1-15,1 10 2 0,6 1 0 16,7-10 0-16,0-10 0 16,3-13-3-16,7-12-5 15,-1-11-9-15,-6-7-16 16,2-4-35-16,2-1-31 15,-2-24-63-15</inkml:trace>
  <inkml:trace contextRef="#ctx0" brushRef="#br0" timeOffset="-37362.06">18615 12930 282 0,'0'0'322'0,"0"0"-315"15,0 0-4-15,88-2 6 16,-58 13 4-16,1 0-3 0,1-2-6 15,-4 0 1-15,-1-2-4 16,-5-2 0-16,-4-1 1 16,-9 1-1-16,-5-1-1 15,-4 3-1-15,0 0 1 16,0 3-2-16,-2-1-5 16,-7 5-5-16,1-3-26 15,4 0-2-15,4-3-52 16,0-8-118-16</inkml:trace>
  <inkml:trace contextRef="#ctx0" brushRef="#br0" timeOffset="-37204.83">19002 12622 666 0,'0'0'0'16,"0"0"-105"-16,0 0 59 15,7 72 11-15,-7-25-48 16,-2-1-81-16</inkml:trace>
  <inkml:trace contextRef="#ctx0" brushRef="#br0" timeOffset="-36248.45">19101 12987 538 0,'0'0'141'0,"0"0"-36"16,0 0-47-1,0 0-36-15,0 0-22 0,0 0-3 16,6 17 1-16,-1-7 2 16,1-2 0-16,3-4 0 15,-2 3-2-15,2-4 2 16,0-2 0-16,-2 1 0 16,-1-2-4-16,-1 0-1 15,0 0 0-15,-2 0-7 16,-2 0 0-16,1 0 7 15,2 0-25-15,5 2-9 16,1 8 33-16,7 1 3 16,-1 2 0-16,3-1-4 15,5-4 7-15,-1-4 3 0,-2-2-2 16,-4-2-1 0,0 0 1-16,1-5 5 0,-2-7-2 15,4-2 0-15,-6-2-2 16,5 3 7-16,-3 1 2 15,-1 5-3-15,6 1-8 16,5 4 2-16,12 2-2 16,15 0-1-16,19 8 0 15,12 1-3-15,2 1 4 16,-8-1-2-16,-9-4-3 16,-8-3-6-16,-12-2 3 15,-13 0 8-15,-10-4 0 16,-12-10 10-16,-11-1 39 0,-3 0-3 15,0-1-30 1,-10 3 0-16,-7 4-7 0,1 3-9 16,-1 6-3-16,2 0-6 15,2 7 0-15,-2 11 0 16,1 4 1-16,7-1 1 16,4-3-4-16,3-7-12 15,9-5 21-15,11-6 2 16,8 0 4-16,3-10 2 15,1-8 2-15,-1-5-3 16,-4 3 1-16,-10-1 12 16,-6 6-6-16,-5 5 9 0,-3 6-11 15,-3 1-1 1,0 3-9-16,0 0-1 0,0 10-14 16,4 14 10-16,2 7 1 15,6 6 4-15,11-1-3 16,8-6-5-16,6-10-1 15,8-10 9-15,0-9 0 16,2-1 0-16,-2-11 2 16,-5-13-2-16,-4-11 0 15,-9-4 0-15,-7-5-11 16,-10-5-23-16,-10-1 6 16,0 1 18-16,-13 6 10 15,-1 7 12-15,2 16 46 16,8 9-5-16,0 11-53 15,3 9-4-15,-3 21-33 0,1 13 36 16,1 12 1-16,2 7 0 16,0 4 0-16,14-1-1 15,10-4 1-15,4-5-15 16,2-8-54-16,-2-9-59 16,-6-12-61-16,-7-18-273 15</inkml:trace>
  <inkml:trace contextRef="#ctx0" brushRef="#br0" timeOffset="-35931.52">20990 13174 787 0,'0'0'51'16,"0"0"-33"-16,0 0-13 0,0 0-3 15,0 0 1-15,93-78-1 16,-80 61 0-16,-3-1-2 15,-7 0 1-15,-3 1 1 16,0 0-1-16,-3 8-1 16,-13-1-1-16,-1 7-1 15,-1 3-4-15,-2 5 2 16,-2 20-2-16,0 11 1 16,-1 10 3-16,7 6 0 15,13 1 2-15,3-6-1 16,19-5 1-16,22-13 1 0,12-8-1 15,6-9 2 1,2-9 1-16,-3-3-3 0,-5-5-12 16,-13-19-100-16,-9-8-114 15</inkml:trace>
  <inkml:trace contextRef="#ctx0" brushRef="#br0" timeOffset="-35683.14">21062 12841 388 0,'0'0'60'0,"0"0"24"16,0 0-41-16,0 0-9 0,0 0 6 16,95-14-12-16,-56 11 2 15,5 0 0-15,9 0-6 16,2-2-5-16,6 1-12 15,0 2-7-15,-1 0-9 16,-8 2-88-16,-13-1-56 16,-18 0-123-16</inkml:trace>
  <inkml:trace contextRef="#ctx0" brushRef="#br0" timeOffset="-35030.72">18147 13458 511 0,'0'0'16'0,"0"0"1"0,0 0-15 16,118-3 11-16,-41 3 31 15,17-3-3-15,11-2 0 16,7-2-2-16,8 5-1 16,0 0-9-16,-4 2-11 15,-10 0-13-15,-12 0-2 16,-17 0-3-16,-19 2 1 15,-17-1 0-15,-20-1-1 16,-12 0 0-16,-9 0 0 16,-11 0-6-16,-30 0-88 0,-22 0-23 15,-16 0-38-15,-19-4-182 16</inkml:trace>
  <inkml:trace contextRef="#ctx0" brushRef="#br0" timeOffset="-34800.99">18414 13464 91 0,'0'0'138'0,"0"0"-90"16,0 0 5-16,0 0 49 15,0 0-12-15,89 44-30 16,-26-37-18-16,13 0-1 16,9-4-9-16,12-3-5 15,1 0 4-15,1 0-17 16,0 0-7-16,-4 0-6 15,-7-3 0-15,-6-1 0 0,-9-2-1 16,-13 2-6-16,-13-1-35 16,-11-2-42-16,-12-3-46 15,-13-1-160-15</inkml:trace>
  <inkml:trace contextRef="#ctx0" brushRef="#br0" timeOffset="-34632.28">19674 13498 531 0,'0'0'124'0,"0"0"-30"15,0 0-13-15,0 0-57 0,0 0-24 16,0 0-21 0,0 10-93-16,-7-4 27 0,2-3-123 15</inkml:trace>
  <inkml:trace contextRef="#ctx0" brushRef="#br0" timeOffset="-33298.66">15053 13958 723 0,'0'0'0'0,"0"0"-38"16,0 0 8-16,0 0 28 16,-1 101 2-16,1-70 0 15,0-1 0-15,6-4 4 16,5-4-2-16,2-3 2 15,1-6-2-15,2-4 4 16,3-3 1-16,2-6 1 16,1 0-8-16,4-6-5 15,-6-10-1-15,-6-1 6 16,-4-2 6-16,-5 4 5 0,-5 5 44 16,0 5-5-16,1 5-13 15,2 0-32-15,9 0-5 16,11 13-8-16,8 7 7 15,8 3 2-15,2-1-2 16,1-2 2-16,3-6-2 16,-3-5 2-16,-3-8-2 15,-5-1 2-15,-6 0 2 16,-7-11 1-16,-3-12 6 16,-6-5 12-16,-5-8-9 15,-7-2 5-15,0-1 3 16,-12 1-14-16,-12 6-7 15,4 10-4-15,8 11-9 0,9 8-18 16,3 3-55-16,12 0-240 16,26 10 257-16,15-4-64 15,11-1-52-15</inkml:trace>
  <inkml:trace contextRef="#ctx0" brushRef="#br0" timeOffset="-32702.07">16112 13961 243 0,'0'0'189'16,"0"0"-14"-16,0 0-30 15,0 0-57-15,0 0-28 16,0 0-25-16,-35-61-28 0,19 65-7 16,-4 21-11-1,-3 8 9-15,1 9 0 0,1 1 1 16,3-1 0-16,3-9-2 16,5-8 0-16,4-9-4 15,3-11-11-15,3-5 15 16,0 0 3-16,0-18 27 15,11-17-27-15,3-11-2 16,-3-2-5-16,-5-1 6 16,-1 7 0-16,0 6-7 15,3 6-2-15,2 5-8 16,3 5 18-16,-1 6 4 16,5 8 0-16,1 5-4 15,6 1-6-15,-1 2 1 16,0 14 1-16,-8 2 2 0,-2 2 1 15,-10 0-9 1,-3-2-44-16,0-1-18 0,0-2 19 16,-16-6 34-16,-3-1 11 15,2-1 5-15,6-4 3 16,3-1 2-16,8-2 42 16,0 0 62-16,0 0-23 15,0 2-45-15,0 4-38 16,0 10-5-16,11 8 3 15,1 7 0-15,-3 4 2 16,-1-4-3-16,-7-4 1 16,-1-7 2-16,0-6-1 15,-3-3 1-15,-12-4 0 16,-4-2 0-16,-1-5-1 0,0 0 1 16,1 0 0-16,4-11 3 15,8-1-3-15,6 2 3 16,1 1-3-16,15 3-31 15,18 1-101-15,17 1-44 16,4 1-113-16</inkml:trace>
  <inkml:trace contextRef="#ctx0" brushRef="#br0" timeOffset="-32302.47">16577 13980 545 0,'0'0'75'15,"0"0"72"-15,0 0-67 0,-5-80-34 16,3 63-14-16,2 0-16 16,0 3-5-16,0 1-9 15,0 3 1-15,0 1-2 16,0 5-1-16,0 1-1 16,0 3-2-16,0 0-23 15,0 0-22-15,0 3-20 16,0 14 54-16,0 5 13 15,0 8 1-15,0 7 0 16,-5 5 0-16,-2 5 0 16,0-1 0-16,0-3 0 15,4-9 0-15,0-8 1 0,-4-7-1 16,0-5 2-16,-5-6 1 16,2 0-3-16,2-5 1 15,-1-1 0-15,0-2 0 16,2 0-1-16,-5 0-20 15,-3 1-45-15,-3 3-8 16,-6 3-50-16,0 2-31 16,-2 1-107-16</inkml:trace>
  <inkml:trace contextRef="#ctx0" brushRef="#br0" timeOffset="-31936.14">15388 14461 364 0,'0'0'52'15,"0"0"-48"-15,0 0 29 16,0 0 22-16,81 9-3 15,-30-9 10-15,10 0-10 16,11 0 3-16,7 0 2 16,7 0-12-16,1 0-16 15,6 0-8-15,-4-4-5 16,-8 2-3-16,-14-3-4 0,-18 3-6 16,-16-3 1-16,-16 4-2 15,-8-2 5-15,-6 2-7 16,-3 0 5-16,0 1-5 15,0-4 0-15,0 1-25 16,-4 3-29-16,-1 0-59 16,2 0-149-16</inkml:trace>
  <inkml:trace contextRef="#ctx0" brushRef="#br0" timeOffset="-31220.53">16898 13836 327 0,'0'0'58'0,"0"0"7"16,0 0-4-16,0 0-3 16,0 0-6-16,-16-77-23 15,-2 68 10-15,-4 0-18 16,-3 3-6-16,-3 4-10 0,1 2-5 15,1 0-1 1,6 8-2-16,-1 12-1 0,2 7-1 16,0 7 5-16,2 7 0 15,4 1-1-15,7 3 1 16,6-3 0-16,0-4-2 16,8-6-3-16,11-8 3 15,-4-6 2-15,0-5 0 16,-5-4-1-16,-5-1 1 15,-3-3 0-15,-2 1-2 16,0-1 1-16,0 1-1 16,-2 3 2-16,-13-3 1 0,-6 5-1 15,-4-3 2-15,-4 0 2 16,3-1-4-16,-2-3 2 16,4 2-2-16,7 1 0 15,8 0-30-15,9 2-61 16,0-6-29-16,15-3-251 15</inkml:trace>
  <inkml:trace contextRef="#ctx0" brushRef="#br0" timeOffset="-30867.76">17203 14248 761 0,'0'0'68'16,"0"0"-54"-16,0 0-14 15,0 0-15-15,0 0 3 0,0 0 9 16,-15 68 3-16,-2-29 1 16,1 4-1-16,0 3-52 15,0-7-88-15,8-10-177 16</inkml:trace>
  <inkml:trace contextRef="#ctx0" brushRef="#br0" timeOffset="-30304.65">17623 13880 861 0,'0'0'21'16,"0"0"36"-16,0 0-38 16,0 0-19-16,0 0-18 15,0 0 8-15,0 37 9 16,0 16 1-16,0 3-4 15,3-1-28-15,8-11-16 16,1-12-32-16,4-12 25 16,3-13 22-16,5-7 33 15,3-2 2-15,3-20 0 16,-3-6 4-16,-9-1 6 0,-2-3 66 16,-10 7-16-16,-1 5-18 15,-2 9-5-15,-3 10-26 16,3 1-13-16,7 4-26 15,2 17 11-15,9 9 14 16,0 5 0-16,2 3-14 16,-2-4-1-16,-4-6-6 15,1-8 8-15,-5-10 3 16,4-10 11-16,3 0 3 16,0-15 16-16,1-11 11 15,-2-8-2-15,-4-7-2 16,-6-6-14-16,-2-1 13 15,-5 6-14-15,-2 7-10 16,0 11-1-16,0 8-24 0,4 10-33 16,8 2-82-16,11 4-173 15</inkml:trace>
  <inkml:trace contextRef="#ctx0" brushRef="#br0" timeOffset="-29885.26">18414 13859 634 0,'0'0'172'16,"0"0"-94"-16,0 0-63 0,0 0-15 16,0 0-6-1,-72 94 6-15,41-43-1 0,5-1 1 16,10-8 1-16,7-11-1 16,6-11 3-16,2-8-3 15,1-6 3-15,0-6-1 16,0 0 6-16,0 0 19 15,0-15 20-15,1-10-47 16,11-9 0-16,6-7-24 16,4-5-9-16,7 2-3 15,3 1 15-15,3 9 5 16,-2 5 16-16,-5 5 6 16,-7 9 9-16,-6 5 2 15,-6 7-7-15,-3 3-10 16,0 1-4-16,-6 16-5 0,0 7 3 15,-3 0-1 1,-17 2 4-16,-2-3 3 0,0-1 0 16,1-1 0-16,0-4 0 15,-1-2 0-15,6-3-17 16,0 0-37-16,4-2-73 16,8-3-78-16,4-1-233 15</inkml:trace>
  <inkml:trace contextRef="#ctx0" brushRef="#br0" timeOffset="-29438.57">18412 14184 575 0,'0'0'83'16,"0"0"-25"-16,0 0-11 15,0 0-18-15,0 0-9 16,0 0-6-16,33-1-13 16,-3-12 2-16,3-3 2 15,0-6-4-15,-2-2 5 16,-1-1-3-16,-3-2-2 16,-5 1-1-16,-1 4 0 15,-8 5 0-15,-2 6-3 0,-3 6 0 16,-3 5-8-1,-2 0-30-15,-1 0-6 0,-1 17 24 16,1 7 6 0,-2 6 17-16,0 5 0 0,0 4 2 15,0 0 2-15,0-3 4 16,0-5 1-16,0-8-3 16,-2-7 4-16,-1-6 0 15,-1-2 5-15,-5-2 6 16,0-1-19-16,-3-2 6 15,-3-3-8-15,-3 0-33 16,-1 0-105-16,-2 0-141 16</inkml:trace>
  <inkml:trace contextRef="#ctx0" brushRef="#br0" timeOffset="-29072.2">17529 14394 535 0,'0'0'0'0,"0"0"-29"15,0 0 29-15,0 0 13 16,0 0 30-16,0 0 10 0,88 53-13 15,-35-49-1 1,15-3-7-16,13-1-3 0,10 0-19 16,12 0-3-16,3 0-4 15,1-1-3-15,-11-4 0 16,-12 0 1-16,-23 1 0 16,-23 1-1-16,-16-1 2 15,-14-1 0-15,-8 2 13 16,-6 1-15-16,-27 2-4 15,-24 0-88-15,-22 0-28 16,-12 0-143-16</inkml:trace>
  <inkml:trace contextRef="#ctx0" brushRef="#br0" timeOffset="-28871.86">17555 14565 261 0,'0'0'24'16,"0"0"43"-16,119 11 8 16,-47-11-30-16,12 0 14 15,16 0-4-15,8-6-3 16,5-6-17-16,7 2-18 16,1-1-17-16,-11 0-3 15,-15 2-82-15,-16-5-172 0</inkml:trace>
  <inkml:trace contextRef="#ctx0" brushRef="#br0" timeOffset="-28723.59">18860 14369 646 0,'0'0'63'0,"0"0"20"15,0 0-54-15,0 0-29 16,0 0-92-16,0 0-71 15,-6-10 43-15</inkml:trace>
  <inkml:trace contextRef="#ctx0" brushRef="#br0" timeOffset="-27790.66">18414 13789 311 0,'0'0'108'15,"0"0"-14"-15,0 0-8 16,0 0-57-16,0 0-26 15,0 0-3-15,-24-20-7 16,18 37 3-16,-6 10 1 16,2 12 3-16,-4 13 8 15,-5 6-2-15,1 5 0 16,-3-4-4-16,2-9 1 16,5-5-2-16,4-12 0 15,2-10 0-15,7-7-2 16,1-9-1-16,0-2 2 15,0-5 0-15,0 0 2 0,3 0-2 16,10-14 0-16,-2-4-8 16,-5-4 2-16,2 0 0 15,-3-3 2-15,-2-3-12 16,2-1 5-16,4 0-2 16,5-1 9-16,3 3-6 15,3 0-20-15,4 2 22 16,2 4 6-16,-2 1-10 15,2 3-9-15,0 3 3 16,-1 2 16-16,-2 4 2 0,-5 5 2 16,-4 3 8-1,-6 0-3-15,-3 0-6 0,-4 11-1 16,-1 6 2-16,0 0 4 16,-15 5 8-16,-10 1 11 15,-5-1-3-15,-3 0-2 16,0-5-3-16,2-4 2 15,4-4-2-15,5-3-10 16,5 0 6-16,4-1-9 16,4 3-4-16,4 1 0 15,5-2-80-15,0-4-64 16</inkml:trace>
  <inkml:trace contextRef="#ctx0" brushRef="#br0" timeOffset="22559.57">6390 13598 371 0,'0'0'12'16,"0"0"21"-16,0 0 5 15,0 0-10-15,0 0 21 16,0 0-11-16,0 0 27 15,0 0-24-15,-6-27 2 16,3 27-9-16,3 0-6 16,0 0-4-16,0 0-15 0,0 0-6 15,0 0-3 1,-1 0-3-16,-1 0-1 0,-2 13-3 16,1 15 3-16,-3 10 3 15,3 11 1-15,-5 9 1 16,1 1 1-16,0 1 0 15,1 2 0-15,1-6-1 16,1-5 0-16,2-9 1 16,2-9-2-16,0-8 2 15,0-10-1-15,0-5 0 16,0-4 1-16,0-3 1 16,0-3 7-16,0 0 31 15,0-23 15-15,0-13-56 16,0-8-4-16,0-2 0 15,0 0-5-15,2 0 2 0,4 0-9 16,-6 4 5-16,3 0-3 16,-3 5-5-16,1-1 5 15,2 9-11-15,-1 2-11 16,1 7 18-16,-2 1-13 16,6 4 17-16,-3 4 12 15,1 2-4-15,0 3 4 16,1 4-6-16,-3-1-4 15,7 3-4-15,-2 0 4 16,-2 0 9-16,1 0 3 0,0 4-2 16,-2 3 2-1,3 2-1-15,-2-1 1 0,-2 1-1 16,2 2 1-16,-5-1-1 16,3-1 0-16,-4 0 1 15,2-1 0-15,0-4-3 16,-2 0 3-16,0-1 0 15,0-3 0-15,0 0 4 16,0 0 6-16,0 0 10 16,0 0-5-16,0 0 3 15,0 0 10-15,0 0 3 16,0 0 2-16,1 0-11 16,-1 0-11-16,0 0-8 15,0 0-2-15,0 0 1 16,0 0-1-16,0 0-1 0,0 0-1 15,0 0 0-15,0 0 1 16,0 0-1-16,0 0-1 16,0 0-2-16,0 0 2 15,0 0 1-15,0 0-1 16,0 0-2-16,0 3-3 16,0 0 4-16,0 1 0 15,0 0 3-15,0 2-4 16,0 0 3-16,0-3-1 15,0 5 1-15,0-2 0 16,0 2-1-16,0 1 1 16,0 1 1-16,0 1-2 0,0 0 2 15,0-1-1 1,0-1 1-16,0-2 0 0,0 0 0 16,0-3 0-16,0-1-1 15,0-2 1-15,0-1 1 16,0 0-1-16,-1 0 0 15,1 0 1-15,-2 0-1 16,2 0 0-16,0 0-1 16,0 0 1-16,0 2-2 15,-3 1 2-15,2 1 0 16,-2 1 0-16,3 0-2 16,-3-2 2-16,-1 5 0 15,-1-2 0-15,1 4-1 0,-1-1 1 16,2 1-1-1,-2 1 1-15,1-1 1 0,-2-2-1 16,2 0 0-16,1-3-3 16,1-2 2-16,1-2 0 15,-1-1 2-15,2 0 1 16,0 0 7-16,0-7 7 16,0-9-8-16,0-1-8 15,0 1 1-15,2 2 0 16,4 2-1-16,5 2-4 15,0 7 1-15,4 0-6 16,4 3 6-16,1 0-5 16,1 9 6-16,0 12-1 15,-2 4-2-15,-4 4 4 0,-5 7-2 16,-2 2 2-16,-4 4-1 16,-4-2 1-16,0-1 1 15,0-6 0-15,-1-10-1 16,-10-3 2-16,-3-7-1 15,-2-2 0-15,-6-5 4 16,-10-2 2-16,-6-4 0 16,-7 0 5-16,0 0-9 15,5-3 2-15,9-4 0 16,16-3 1-16,6 3-2 16,9-3-3-16,12 0-2 15,25-8-36-15,21-5 9 16,13-1 17-16,6-2 12 0,1 1-1 15,-5 2 1-15,-8 2 5 16,-8 4-2-16,-18 3 6 16,-14 5 12-16,-14 1 10 15,-8 3 17-15,-3 1-17 16,0 4-21-16,0-3-10 16,0 3-3-16,0 0-1 15,0 13 2-15,0 6 2 16,5 3 0-16,7-1-8 15,2-4-2-15,2-5-8 16,5-9 5-16,2-3-1 16,4 0 11-16,-1-17 3 15,1-3 2-15,-5 1 1 16,-8 4-1-16,-4 5 8 0,-5 4 10 16,-5 6-3-16,3 0-16 15,3 0-1-15,6 3-16 16,10 13 15-16,11 2-4 15,9 0-6-15,5-3-1 16,-1-7-8-16,-4-7-12 16,-7-1 20-16,-5-4 1 15,-1-23 0-15,-3-9-13 16,-4-10 0-16,-4-10 13 16,-8-4 11-16,-10 0 14 15,0 2 39-15,-8 9-11 0,-6 12 3 16,6 13-9-1,1 14-3-15,4 8-19 0,2 2-14 16,1 8-9-16,0 22-6 16,0 14 12-16,1 7-2 15,11 10 5-15,0-6 2 16,4-4 1-16,-1-7-3 16,2-12 0-16,-5-9 0 15,-5-7 3-15,-3-10-1 16,-1-4 0-16,-3-2 1 15,0 0 6-15,-4-4 13 16,-15-9-13-16,-10 0-9 16,1 6 0-16,1 4-1 15,8 3-1-15,10 0-1 0,4 14-2 16,5 8-7-16,0 6-4 16,21-1-4-16,12-5-3 15,12-7 8-15,16-11 0 16,12-4-1-16,6-9-15 15,0-16-1-15,-11-11 28 16,-12 0 0-16,-17 0 4 16,-14 3 7-16,-13 5 31 15,-9 5 11-15,-3 1-14 16,-9 4-11-16,-11 6-24 16,1 5 0-16,2 5 0 15,4 2-3-15,3 4 2 16,-2 18-5-16,3 8 3 0,3 5-6 15,3-3-7-15,3-4-6 16,0-8-2-16,0-6-6 16,6-11 15-16,3-3 14 15,3 0 1-15,-3-10 8 16,-3-4 4-16,-3-1 10 16,-3 3-3-16,0 3 3 15,0 4-8-15,0 2 4 16,0 3-16-16,0 0-2 15,0 6-8-15,5 20-2 16,-2 15 3-16,7 17 7 16,-4 7 2-16,0 6 2 0,-3-5-1 15,-3-7 3 1,0-10-2-16,-3-15 1 0,-8-11-2 16,0-10 6-16,6-9 6 15,-3-2-2-15,1-2 5 16,-3-3 5-16,0-19-20 15,5-6-3-15,5-5-56 16,0-1-23-16,19-2-142 16,5 0-267-16</inkml:trace>
  <inkml:trace contextRef="#ctx0" brushRef="#br0" timeOffset="23092.87">8373 14021 505 0,'0'0'105'16,"0"0"2"-16,0 0-37 16,0 0-48-16,0 0-14 15,0 0 6-15,0 0-2 16,30-78-2-16,-24 62 2 16,-6 0 6-16,0-3-7 15,-2 1-11-15,-16-1 0 16,-6 5-2-16,0 6-4 15,-1 8 4-15,1 0 0 16,2 6 1-16,4 18-1 16,9 7-5-16,9 8-2 0,0 8-6 15,17 1-3-15,16-2-15 16,15-12-19-16,12-15 9 16,7-14 28-16,4-5 15 15,-6-20 0-15,-6-13 16 16,-8-10-4-16,-12-9 5 15,-11 1-3-15,-14-4 2 16,-14 2 10-16,0-1-10 16,-26-1 0-16,-5 9-9 15,0 10 25-15,9 14 2 16,9 14-19-16,7 8-10 16,3 5-5-16,2 32-14 15,-4 18 12-15,1 12 1 16,0 7 1-16,2 1 0 0,2-1 0 15,0-8 1-15,12-5-1 16,3-13-3-16,7-10-13 16,0-13-23-16,0-15-4 15,1-10-15-15,1-10-90 16,-2-27-288-16</inkml:trace>
  <inkml:trace contextRef="#ctx0" brushRef="#br0" timeOffset="23257.4">8869 13750 697 0,'0'0'0'15,"0"0"-9"1,91 5 8-16,-43 8 1 0,10-2-1 16,2-1-26-16,4 0-35 15,-9-1-86-15,-14-2-82 16</inkml:trace>
  <inkml:trace contextRef="#ctx0" brushRef="#br0" timeOffset="23642.65">6829 14446 287 0,'0'0'53'16,"0"0"-10"-16,82 0 22 15,-24 0-10-15,25 0 14 16,19 0-14-16,23 0-16 0,14-2-3 16,8-3-21-1,1 0-8-15,-1-2-7 0,-12 0-1 16,-19 1 0-16,-22 3-5 16,-28 3-1-16,-27 0-13 15,-30 0-30-15,-16 7-142 16,-40 0-39-16</inkml:trace>
  <inkml:trace contextRef="#ctx0" brushRef="#br0" timeOffset="23925.15">6760 14618 415 0,'0'0'43'0,"87"0"34"15,-25 0-9-15,19 0-4 16,17-9-20-16,23 1-10 16,12-4 1-16,7 1-20 15,2-2-6-15,-8 1 0 16,-7-1-6-16,-14-1-3 16,-19 5-4-16,-21 1 4 15,-22 6-15-15,-23 1-28 16,-22 1-22-16,-6 0-43 15,-25 0 25-15,-18 3-20 16,-11 7-194-16</inkml:trace>
  <inkml:trace contextRef="#ctx0" brushRef="#br0" timeOffset="23989.11">7989 14537 93 0,'0'0'161'15,"0"0"-58"-15,0 0-63 16,0 0-29-16,0 0-4 16,0 0-7-16,0 31-95 15</inkml:trace>
  <inkml:trace contextRef="#ctx0" brushRef="#br0" timeOffset="26822.84">10444 13741 325 0,'0'0'71'0,"0"0"28"16,0 0-14-16,3-74-22 15,-3 50-6-15,-10 4 8 16,-1 0-27-16,-5 2-11 0,-5 6-13 16,-13 4-12-1,-17 5-2-15,-16 3-1 0,-12 6 1 16,-1 14-6-16,11 9 4 16,19 5 0-16,19 2-2 15,16 1-7-15,14 1 3 16,1-2 5-16,12 0 0 15,12-2 3-15,2 0 0 16,6-3 0-16,-4-3 0 16,-3-2 3-16,-6-1-2 15,-7-5-1-15,-5-2 0 16,-7-6-1-16,0 2-2 16,-7 1 3-16,-16-1 0 15,-5-1 3-15,-10-4-1 16,-4-2-2-16,-4-4 1 15,-1-1-1-15,6-2-10 0,7 0-9 16,11 0-30-16,13-2-49 16,10-6-32-16,0-1-131 15</inkml:trace>
  <inkml:trace contextRef="#ctx0" brushRef="#br0" timeOffset="27156.56">10164 13477 364 0,'0'0'323'0,"0"0"-210"16,5-77-25-16,-1 64-41 15,-1 6-16-15,-3 4-16 16,0 3-15-16,0 0-3 15,0 7-9-15,0 18 0 16,0 16 8-16,0 12 1 16,-9 15 3-16,-9 12-2 15,-4 6 2-15,1-1 0 16,3-2 1-16,-1-7 0 16,8-4 1-16,5-5-2 15,2-8-11-15,4-9-19 16,0-7-43-16,0-16-82 15,7-18-226-15</inkml:trace>
  <inkml:trace contextRef="#ctx0" brushRef="#br0" timeOffset="27404.31">10792 13839 727 0,'0'0'89'0,"0"0"-37"0,0 0-22 15,0 0-20-15,0 0-10 16,0 0-10-16,-9-22 9 16,6 49 0-16,-1 7 1 15,2 9-2-15,0 1-23 16,1 3-38-16,1-9-111 15,0-12-351-15</inkml:trace>
  <inkml:trace contextRef="#ctx0" brushRef="#br0" timeOffset="27583.8">10991 14016 860 0,'0'0'31'0,"0"0"5"16,0 0-34-16,0 0-2 16,0 0-46-16,0 0-74 15,22-15 10-15,-12 22-88 16</inkml:trace>
  <inkml:trace contextRef="#ctx0" brushRef="#br0" timeOffset="28154.1">11205 13815 233 0,'0'0'668'0,"0"0"-638"15,0 0-30-15,0 0-5 16,0 0 3-16,85 4-1 15,-70 23-6-15,-9 3-2 16,-6 5-10-16,0 2 1 16,-9-1 4-16,-10 1 1 15,0-2-17-15,2-7 0 16,-1-5 1-16,6-5-11 16,4-6-7-16,7-9-24 15,1-3 41-15,6-1 32 0,18-18 6 16,5-5 19-1,4-1 56-15,2 0-28 0,5 0-27 16,3 5-11-16,1 3-11 16,-7 1-4-16,-3 3-1 15,-8 4-2-15,-9 2-3 16,-5 2-5-16,-7 4 7 16,-3-1 2-16,-2 2-5 15,0 0-5-15,0 7 5 16,-13 10 7-16,0 5 7 15,-2 5 7-15,4 6 11 16,7 3 7-16,0-2-17 16,4-4-5-16,0-2-3 15,0-10 2-15,0-4-4 16,0-4-3-16,0-3 4 0,0-3-3 16,-10 2 4-16,-10-1-1 15,-6-5-4-15,-9 0-2 16,1 0-105-16,5-14-95 15</inkml:trace>
  <inkml:trace contextRef="#ctx0" brushRef="#br0" timeOffset="28326.89">11715 13789 789 0,'0'0'51'0,"0"0"-9"15,0 0-40-15,0 0-2 16,111-60-2-16,-71 60-8 16,11 0-26-16,2 0-79 15,-3 4-86-15</inkml:trace>
  <inkml:trace contextRef="#ctx0" brushRef="#br0" timeOffset="28857.39">12167 13975 804 0,'0'0'42'15,"0"0"-42"-15,0 0-2 16,0 0 2-16,-21 91 0 16,17-67 4-16,2-5-1 15,2-6-3-15,0-5-1 16,0-4-2-16,0-4-7 15,4 0 4-15,6-7 2 16,2-12-7-16,2-3-21 16,-2 2 19-16,-1 4 13 15,-2 6 12-15,0 6 8 16,1 4-15-16,2 0-5 16,-1 0-5-16,2 11 3 15,-3 4 1-15,4 2 1 16,1 0 0-16,-3-3 0 15,3-4 1-15,-8-7-1 0,-4-3 0 16,-1 0 0-16,-2-13 4 16,1-7 2-16,-1-6-4 15,0-1 1-15,0 4-1 16,2 4 5-16,-2 6 6 16,4 8-4-16,-2 3 0 15,2 2-9-15,-1 0-2 16,1 0-4-16,5 12 6 15,5 9 0-15,-1 1-1 16,-1 2 1-16,4-2 1 16,-3-5 1-16,0-6-2 15,-1-5-8-15,-4-3-25 0,0-3-1 16,-2 0-53-16,-4 0-45 16,-2-5-226-16</inkml:trace>
  <inkml:trace contextRef="#ctx0" brushRef="#br0" timeOffset="29287.66">12570 13941 565 0,'0'0'62'16,"0"0"15"-16,0 0-42 0,0 0-35 15,0 0-1-15,0 0 1 16,12 43 3-16,-12-21 2 16,0 2 4-16,0-3-3 15,0-3 0-15,0-4-5 16,0-7 4-16,0-4-2 16,0 0-1-16,0-3 1 15,1 0 5-15,10-17-8 16,7-6-31-16,5-5-10 15,0 0 13-15,1 3 17 16,-2 5 11-16,-4 6 2 16,-5 7 14-16,-8 4 34 0,3 3-7 15,-5 0-43 1,-1 15-3-16,0 9 1 0,-2 7 2 16,1 4 1-16,1 2 3 15,-2-2-2-15,0-4-2 16,0-4-7-16,0-9-104 15,-10-7-128-15</inkml:trace>
  <inkml:trace contextRef="#ctx0" brushRef="#br0" timeOffset="30327.36">10819 13768 124 0,'0'0'71'0,"0"0"29"16,0 0-17-16,0 0-25 16,0 0 25-16,0 0-12 15,-20-52 31-15,19 47-34 16,-1 4-4-16,2 0-18 15,0 1-32-15,0 0-14 0,0 0-1 16,0 0-7-16,0 12 2 16,0 10 1-16,0 11 4 15,0 4 1-15,0 8-1 16,0 6 1-16,0 2 1 16,-6 3 0-16,-1-4 0 15,2-5-1-15,-2-10 1 16,1-7-1-16,3-9-1 15,3-4-2-15,0-5-6 16,0-5-6-16,0-3-18 16,0-3 1-16,0-1-31 15,2 0 3-15,5-11-161 0</inkml:trace>
  <inkml:trace contextRef="#ctx0" brushRef="#br0" timeOffset="30507.57">10716 14160 628 0,'0'0'124'0,"0"0"-45"16,0 0-36-16,0 0-29 16,0 0-14-16,0 0-18 15,0 15-69-15,0-6 1 16,4-3-90-16</inkml:trace>
  <inkml:trace contextRef="#ctx0" brushRef="#br0" timeOffset="45371.25">7297 14966 627 0,'0'0'91'0,"0"0"-11"16,0 0-56-16,0 0-10 16,0 0 4-16,0 0 5 15,0 0-8-15,0 0-10 16,0-14-5-16,0 24-7 15,0 10-1-15,0 10 5 16,0 9 1-16,0 7 2 0,0 5 1 16,0 0 0-1,0-3-2-15,-5-7-11 0,1-6-41 16,0-8-11-16,1-8-37 16,1-13-74-16,1-6-172 15</inkml:trace>
  <inkml:trace contextRef="#ctx0" brushRef="#br0" timeOffset="46121.04">7139 14870 555 0,'0'0'40'16,"0"0"50"-16,0 0-71 16,0 0-19-16,0 0-1 15,89 12-1-15,-51 11-2 16,1 8 4-16,-2 6 0 16,3 5 2-16,-4 8-1 15,-6 3 0-15,-5 1 0 16,-7 0 1-16,-3-8 2 15,-9-7-3-15,-6-10-1 16,0-7-2-16,0-6 1 16,-15-5 1-16,-5-3 10 0,-6-7 16 15,-6-1 20-15,-5 0-7 16,-6-4-14-16,3-7-15 16,8-1-3-16,8 0-3 15,12 2-2-15,12-2-2 16,0 2-2-16,20-1-23 15,13 0 13-15,8-3 2 16,6 2 6-16,3-5-7 16,2-1 5-16,-2 0 4 15,-1-1 4-15,-4-1-1 16,-13 3 4-16,-9 6 10 16,-8 5 15-16,-11 3 22 15,-4 3-4-15,0 0-27 16,0 0-21-16,0 0-10 0,0 11 4 15,0 8 6-15,2 5 0 16,4-1 0-16,7 0-10 16,4-5-8-16,3-4-3 15,7-8 6-15,3-6-2 16,3 0-2-16,1-12-6 16,-1-13 3-16,-5-5 17 15,-5 1-1-15,-10 5 6 16,-7 6 17-16,-6 8 26 15,0 5-7-15,0 4-16 16,0 1-20-16,2 0-4 16,5 11-27-16,5 6 21 15,9 4-3-15,1 0-23 0,8-4-8 16,-1-2-75-16,-4-8-36 16,-1-7-157-16</inkml:trace>
  <inkml:trace contextRef="#ctx0" brushRef="#br0" timeOffset="46470.72">8189 15059 744 0,'0'0'147'16,"0"0"-117"-16,0 0-30 0,0 0-3 16,0 0 0-1,0 0 1-15,42 103-1 16,-35-73 3-16,-1-9 3 0,0-2-1 15,-1-7 0-15,-1-6-1 16,-3-2 0-16,-1-4 0 16,0 0 1-16,0 0-2 15,0-13-7-15,0-7-57 16,0-1-22-16,-4-2 22 16,4 0 28-16,0 1-1 15,6-2 31-15,14 6 6 16,5 3 3-16,5 2 0 15,1 5 0-15,0 2 3 0,2 5 0 16,3 1 8 0,0 0-7-16,1 0-6 0,-6 0-1 15,-7 2-56-15,-16 3-127 16</inkml:trace>
  <inkml:trace contextRef="#ctx0" brushRef="#br0" timeOffset="47950.96">4205 13676 709 0,'0'0'69'0,"0"0"6"16,0 0-26-16,0 0-24 15,0 0-25-15,0 0 0 16,-85-4-3-16,55 42 0 16,2 11 3-16,5 5-2 0,9 9 1 15,5 5 1-15,9 2-2 16,4-5 1-16,21-7-6 16,8-13-7-16,9-20-9 15,13-16 9-15,7-9 8 16,6-16 3-16,2-18-1 15,-16-2 3-15,-10 2 2 16,-19 2 3-16,-15 5 13 16,-10 5 34-16,0 4-22 15,-12 5-12-15,-6 6-16 16,2 5-1-16,5 2-2 16,4 0-2-16,4 17-2 0,3 12-2 15,0 6 5-15,6 2 1 16,13-5-7-16,1-10 1 15,2-10-2-15,0-12 7 16,1 0 3-16,-1-16 5 16,-1-12-1-16,-6-4-1 15,-8-4-3-15,-7 4 0 16,0 4-1-16,-7 6-8 16,-6 4-2-16,6 4 8 15,3 6 3-15,1 0 2 16,3 5-2-16,0-2 0 0,16 1-7 15,8 3 6 1,3 1 0-16,1 0-4 16,2 1 4-16,-4 11 1 15,-4 4-1-15,-1 4-2 0,-8 7 2 16,-1 4-4-16,-1 4 4 16,-4 2 0-16,-1-3 1 15,0-4 0-15,-3-9 1 16,-3-7 1-16,0-8-2 15,0-6-1-15,0 0 1 16,-2 0 5-16,-11-15-3 16,-2-7-1-16,-2-4 2 15,3-3-1-15,4-1-2 16,7 1 5-16,3 1-5 0,13 0-12 16,12 0-6-1,9 0 8-15,1 3 4 0,-1 0 4 16,-3 2 2-16,-5 4 0 15,-4 5 5-15,-7 3 2 16,-7 5 8-16,-5 3-4 16,-2 3-4-16,-1 0-7 15,4 14-10-15,-1 14 5 16,1 9 4-16,3 10-1 16,-1 6 4-16,6 2-1 15,0-2 3-15,-2-9 2 16,2-9-5-16,-4-13 1 15,-5-7 2-15,1-8 0 16,-1-2-4-16,0-5 0 16,0-2-47-16,-3-23-37 0,0-15-679 15</inkml:trace>
  <inkml:trace contextRef="#ctx0" brushRef="#br0" timeOffset="48101.83">5060 13841 732 0,'0'0'60'16,"0"0"-33"-16,0 0-24 16,119-19-1-16,-80 16 0 15,-2 0-2-15,-3-1-7 16,2 2-15-16,2-3-54 16,-1-4-126-16</inkml:trace>
  <inkml:trace contextRef="#ctx0" brushRef="#br0" timeOffset="48450.86">5771 13387 822 0,'0'0'42'0,"0"0"21"16,0 0-60-16,0 0-3 0,0 0-9 16,0 0 6-1,-31 107 1-15,19-30 2 0,6 14 1 16,1 8 0-16,1-2 0 16,4-7 0-16,0-6 3 15,0-11-3-15,4-12 2 16,1-12-2-16,1-15 1 15,0-13-1-15,0-8 0 16,-3-9-1-16,1-2-12 16,-1-2-19-16,2 0-42 15,-2-20-322-15</inkml:trace>
  <inkml:trace contextRef="#ctx0" brushRef="#br0" timeOffset="48611.45">5841 14120 853 0,'0'0'77'0,"0"0"-38"15,0 0-38-15,0 0-1 16,0 0-48-16,0 0-43 16,17-10-67-16,-4 15-178 15</inkml:trace>
  <inkml:trace contextRef="#ctx0" brushRef="#br0" timeOffset="49851.01">8784 15048 703 0,'0'0'116'15,"0"0"-42"-15,0 0-34 16,0 0-21-16,0 0-18 15,0 0-1-15,-91 15-3 16,72 10 3-16,7 3-1 16,6 1 0-16,6-1-6 0,0 0-14 15,7-3-16-15,14-10-9 16,3-6-11-16,5-9-2 16,-2 0 20-16,2-18 16 15,-8-4-5-15,-10 2 28 16,-8 5 35-16,-3 1 61 15,0 3-29-15,-2 2-33 16,-4 5 9-16,3 2-8 16,3 2-35-16,0 2-4 15,0 15-2-15,9 4 6 16,13 3-1-16,7-4-12 16,5-6-6-16,6-3-14 15,0-10 21-15,-5-1 6 16,1-4 5-16,-4-18 1 0,-2-10-1 15,-3-9-1-15,-8-2 2 16,-7-1 4-16,-10 5 18 16,-2 6 15-16,0 4-14 15,-12 7 4-15,2 5 11 16,2 9 2-16,7 5-14 16,1 3-26-16,0 0-7 15,0 17-9-15,6 11 12 16,7 10 3-16,-1 8-1 15,0 7 1-15,3 0 1 16,0-3 0-16,1-3-5 16,-2-4-16-16,3-6-21 15,-4-7-3-15,-2-8-42 0,-5-11-63 16,-6-11-145-16</inkml:trace>
  <inkml:trace contextRef="#ctx0" brushRef="#br0" timeOffset="50149.72">9139 15170 760 0,'0'0'33'0,"0"0"-32"16,0 0 1-16,94-5-2 16,-61 5 1-16,0 0-1 15,-2 0 5-15,0 0 3 0,-5 0 7 16,-4-3-10-16,-2-1 2 15,-8 1-2-15,-4 1 0 16,-5 2 8-16,-3 0 6 16,0 0-1-16,0 0-18 15,0 4-6-15,0 12-2 16,2 8 8-16,-1 3 0 16,1 3 5-16,7-1-4 15,3 0-1-15,3-3-19 16,9-6-33-16,5-7-82 15,6-9-101-15</inkml:trace>
  <inkml:trace contextRef="#ctx0" brushRef="#br0" timeOffset="50697.06">9738 15233 653 0,'0'0'168'0,"0"0"-107"15,0 0-61-15,0 0-7 16,0 0 4-16,0 0 2 15,-16 94 1-15,16-63 2 16,0-2-1-16,6-7 0 16,8-5-1-16,2-7 2 15,1-8-2-15,-1-2 2 16,0 0 1-16,-5-11 7 16,-8-5-10-16,-3-4-6 15,0 0-35-15,-12 3-40 16,-6 3 1-16,4 3-49 0,4 1 52 15,6 2 72-15,4 2 5 16,0 4 134-16,0 2-60 16,16 0-41-16,-1 0-13 15,4 10 1-15,1 6-4 16,1 2-1-16,-1 1-9 16,0 1-2-16,1-4-3 15,-3-3-1-15,-6-6 4 16,-6-4-5-16,-3-3 1 15,-2-1 2-15,3-18-3 16,-3-6-56-16,-1-3 8 0,4-4 20 16,-3 0 28-1,7 3 0-15,3 3-13 0,3 9-4 16,0 5 17-16,-1 9 15 16,-1 3 17-16,-3 0-10 15,3 15-16-15,-3 9-2 16,2 5 19-16,-1 4-7 15,-1 2-7-15,0-3-5 16,-2-4-4-16,0-8-10 16,-2-7-66-16,-5-10-67 15,0-3-256-15</inkml:trace>
  <inkml:trace contextRef="#ctx0" brushRef="#br0" timeOffset="50892.84">9448 14689 958 0,'0'0'19'16,"0"0"33"-16,0 0-52 16,0 0-23-16,0 0-66 15,0 0 47-15,60 65-41 16,-17-19-116-16,-3-2-376 15</inkml:trace>
  <inkml:trace contextRef="#ctx0" brushRef="#br0" timeOffset="51231.73">8687 15719 813 0,'0'0'33'0,"0"0"-25"16,0 0-8-16,0 0-14 16,0 0-9-16,0 0 22 0,76-4 2 15,11 4 11 1,18 0 20-16,21-10-11 0,7 3-2 15,1-5-17-15,-1-1 5 16,-8 0-7-16,-12 2 1 16,-14-1-2-16,-18 1-1 15,-16 3-34-15,-22 2-16 16,-20 1-87-16,-20-3-94 16</inkml:trace>
  <inkml:trace contextRef="#ctx0" brushRef="#br0" timeOffset="51814">10756 15018 809 0,'0'0'102'16,"0"0"-34"-16,0 0-67 16,0 0-1-16,0 0-5 15,0 0 5-15,57 94 2 16,-25-49-1-16,1-3 1 16,-3-3 0-16,-2-9-1 15,1-7-1-15,0-11-20 16,4-10 0-16,8-2 10 15,-1-14 3-15,0-15-12 16,-7-1 19-16,-13-3 1 16,-12 2 0-16,-8 4 19 0,0 4 13 15,-4 9-1-15,-5 7-4 16,6 7-10-16,3 1-18 16,0 25-16-16,0 12 13 15,0 10 3-15,5 4 0 16,11-2-2-16,9-4-3 15,0-4-24-15,1-6-2 16,4-11-30-16,0-11-80 16,1-14-153-16</inkml:trace>
  <inkml:trace contextRef="#ctx0" brushRef="#br0" timeOffset="52314.62">11636 15207 969 0,'0'0'35'0,"0"0"-35"16,0 0-12-16,0 0 12 15,30 75-1-15,-24-46 2 16,-2-3-2-16,1-5 1 16,1-2-11-16,3-8-21 15,1-5 3-15,5-6-7 16,0 0 6-16,0-7-32 15,-2-14-14-15,-4-5 5 16,0 1 15-16,-4 4 56 0,-2 6 18 16,-3 8 40-1,1 7 14-15,2 0-47 0,2 2-25 16,1 12-1 0,1 6 1-16,0 2 0 0,7 0 1 15,4 0-1-15,4-5 1 16,-1-6-1-16,2-9-13 15,-3-2 1-15,0-7 12 16,-2-18 5-16,-6-3-2 16,1-3 23-16,-7 0 11 15,-3 4 2-15,-1 5 8 16,-1 10-12-16,1 7-11 16,-2 5-15-16,3 0-9 15,1 0-11-15,5 13 2 0,1 9 6 16,3 3-4-16,3 4-1 15,6 3-11-15,5-6-27 16,7-3-80-16,2-14-157 16</inkml:trace>
  <inkml:trace contextRef="#ctx0" brushRef="#br0" timeOffset="53412.51">12488 15262 821 0,'0'0'73'16,"0"0"-58"-16,0 0-15 16,0 0 0-16,0 0-1 0,-43 83 1 15,32-51 1 1,5-2 0-16,5-3-1 0,1-3 0 16,1-4-3-16,20-6 1 15,2-4 2-15,6-8 0 16,-1-2 0-16,1-9 0 15,-4-11 0-15,-8-2 0 16,-5-2 0-16,-8 2-2 16,-4-2 1-16,0-2-4 15,0 1-9-15,0 1-10 16,0 4-55-16,0 4 75 16,0 7 4-16,0 9 44 0,8 0-35 15,2 9-9 1,0 14-1-16,3 5 0 0,0 1 1 15,3 2 2-15,5-1 0 16,0-5 4-16,-3-2-5 16,-4-9 4-16,-6-8-2 15,-6-6-2-15,-2 0 3 16,3-3 7-16,-3-17-11 16,1-6-12-16,1-2-4 15,1-4 3-15,4 2 12 16,1 4-31-16,2 4 11 15,0 7 11-15,-2 8 10 16,-4 7 8-16,-1 0-8 16,0 13-3-16,-1 10 1 15,-2 3 2-15,3 3 5 0,0 2-2 16,6-6 1-16,4-7-1 16,6-7-1-16,4-6-1 15,1-5-1-15,1-3-26 16,-3-17-47-16,1-5 17 15,-4-5 10-15,-2-3 22 16,-7-4 3-16,-4 1 21 16,-6 3 6-16,0 1 8 15,0 5 92-15,-1 11 64 16,-4 6-59-16,2 5-16 0,3 5-71 16,0 7-24-1,0 17-20-15,0 15 19 0,0 10-2 16,0 4 3-16,2-2-17 15,6-5-21-15,9-11-13 16,5-15-13-16,8-12-9 16,7-8 37-16,5-11 8 15,1-20 2-15,-4-7-26 16,-10-9 39-16,-10-1 13 16,-12 2 17-16,-7 2 19 15,0 11 24-15,0 11 38 16,-1 9 7-16,-2 9-40 15,0 4-44-15,-1 7-21 16,-4 20-16-16,-1 10 13 16,-4 8 3-16,0 0 0 0,5 0 2 15,2-4-2-15,6-7-16 16,0-9-11-16,3-11-2 16,15-11 17-16,5-3 7 15,4-13 5-15,2-12 0 16,-6-7-10-16,-6-3 6 15,-5 5 1-15,-6 6 3 16,-2 7 2-16,-2 8-2 16,1 5 7-16,-3 4 1 15,1 0-8-15,1 5-6 16,0 17 1-16,-1 5 4 16,1 6 1-16,1 3 1 0,7-1-1 15,11-3 0-15,9-3-9 16,7-8-2-16,0-7-82 15,-7-10-70-15,-8-4-12 16</inkml:trace>
  <inkml:trace contextRef="#ctx0" brushRef="#br0" timeOffset="53848.65">12944 15207 791 0,'0'0'0'0,"0"0"-4"16,0 0 3-1,0 0-1-15,115 9 4 0,-46-5-2 16,15-3 5-16,12-1-2 16,4 0-3-16,-3 0 4 15,-7-5-4-15,-8-4-11 16,-15-5-39-16,-12 0-8 15,-13 0-27-15,-15 0 6 16,-16 1-68-16,-11 4 85 16,0 1 62-16,-4 5 9 15,-8 3 44-15,0 0-14 16,-3 17-18-16,0 10-3 16,-4 4 14-16,-2 5 12 15,6 1 3-15,-3 0 15 0,4 1-9 16,6 0-21-16,-4-1-7 15,10-3-13-15,2-4-3 16,0-8 5-16,0-4-7 16,0-5-2-16,-3-3 0 15,-3-1-5-15,0-5-51 16,-4-4-103-16,4 0-215 16</inkml:trace>
  <inkml:trace contextRef="#ctx0" brushRef="#br0" timeOffset="54000.04">13732 15504 824 0,'0'0'72'0,"0"0"-29"15,0 0-3 1,0 0-40-16,0 0-5 0,0 0-15 16,0 25-24-16,0-21-75 15,0-4-249-15</inkml:trace>
  <inkml:trace contextRef="#ctx0" brushRef="#br0" timeOffset="54894.21">13681 13522 618 0,'0'0'41'16,"0"0"17"-16,0 0-43 15,116-26-11-15,-71 26-4 16,1 18 2-16,-8 9-1 16,-13 7 0-16,-12 8-1 0,-13 3 0 15,0 4 0-15,-21 2 5 16,-11 0-4-16,-4 4 2 15,0 2 1-15,7-1-2 16,9-1-1-16,7-7 1 16,13-6 2-16,0-9-4 15,16-7 1-15,15-4-1 16,8-7 4-16,6-2 4 16,1-2-8-16,-4-2 8 15,-8 4 6-15,-9-1 3 16,-1 7-5-16,-6 2-8 15,-1 6-1-15,-6 8-3 16,-3 8-2-16,-6 8 2 16,-2 9 5-16,0 8-2 0,0 10-2 15,-4 4 1-15,3 0 2 16,1-6-2-16,0-12 1 16,0-8-3-16,8-5 1 15,2-3-1-15,-2-2 1 16,3 0 0-16,3 4 0 15,-4-1-1-15,2 2-1 16,-2-4 1-16,1 1-1 16,-5-2-4-16,3 0 5 15,-5-4 0-15,2-6-1 16,0-6 1-16,0-8 0 16,-1-7 0-16,2-6-18 0,-2-4-15 15,2-5-68-15,1 0-63 16,2-14-367-16</inkml:trace>
  <inkml:trace contextRef="#ctx0" brushRef="#br0" timeOffset="55038.89">14340 15623 748 0,'0'0'140'16,"0"0"-60"-16,0 0-10 15,0 0-42-15,0 0-28 16,0 0-31-16,21-7-42 15,0 7 11-15,11 0-141 16,2-5-480-16</inkml:trace>
  <inkml:trace contextRef="#ctx0" brushRef="#br0" timeOffset="80186.71">1584 14396 93 0,'0'0'149'0,"0"0"-76"16,0 0-23-16,0 0 9 0,0 0-17 16,0 0-6-16,0 0-10 15,90-52-10-15,-80 52-13 16,1 0-2-16,-1 0 0 15,4 0 4-15,0 6-1 16,0 8 4-16,4 2-1 16,-3 5-3-16,-2 9 0 15,-4 5 4-15,-4 6 19 16,-5 5-21-16,-2 2 3 16,-19 1 2-16,-7-3-3 15,-6-5 7-15,-1-7 4 16,4-8-8-16,4-6 24 15,9-7 10-15,9-7-9 0,3-3-2 16,5-1-8 0,1-2-14-16,1 0-12 0,23-12 0 15,18-13 0-15,16-5-4 16,9-3-11-16,4 0 12 16,-2 4-15-16,-4-2-13 15,-9 1-23-15,-7 1-9 16,-10 2 12-16,-9 2-8 15,-12 2 25-15,-9 6 3 16,-9 3 31-16,0 4 18 16,-5 5 18-16,-8 1 17 15,1 3-3-15,7 1 13 0,1 0-10 16,3 0-37 0,1 3-16-16,0 11 0 0,8 9 1 15,15 0-1-15,7 5 6 16,10-3-1-16,5 0-5 15,1-9 0-15,-3-6-25 16,-4-10-11-16,-7-2-7 16,-4-22 43-16,-7-5 4 15,-9-3 0-15,-4 1 26 16,-8 2 0-16,0 3 7 16,-19 3-9-16,-14 5-17 15,-9 2-6-15,-4 7-1 16,8 2-2-16,15 5 14 15,14 0 1-15,9 2-17 0,6 0-28 16,24 9-30-16,9 0-34 16,10-3-156-16</inkml:trace>
  <inkml:trace contextRef="#ctx0" brushRef="#br0" timeOffset="80471.72">2673 14171 528 0,'0'0'310'0,"0"0"-228"16,0 0-10-16,0 0-39 15,0 0-29-15,0 0-4 16,-4-12-12-16,4 12-38 16,0 12-46-16,10 1-2 15,4-7-129-15,-1-6-250 16</inkml:trace>
  <inkml:trace contextRef="#ctx0" brushRef="#br0" timeOffset="80936.21">2848 13934 777 0,'0'0'94'15,"0"0"-19"-15,0 0-39 16,0 0-24-16,0 0-12 16,0 0-2-16,-16-22-1 15,16 22 3-15,0 0-4 16,0 0 4-16,0 0 1 15,0 0 2-15,0 0 4 16,-1 0 3-16,1 0 1 16,0 0-2-16,0 0-3 15,0 0-4-15,0-1 2 0,0 1-2 16,0 0-1 0,0-2 6-16,0-1 1 0,0-3-4 15,0 1-4-15,0 1 0 16,0 1 2-16,0 3 0 15,0 0-2-15,0 0-2 16,0 0 0-16,0 0-11 16,3 16-5-16,11 11 6 15,2 17 10-15,1 14-1 16,-1 13 3-16,-4 12 1 16,4 5 0-16,2-2-1 15,6-8-10-15,0-8-12 16,-3-9-19-16,1-13 8 15,-1-12-3-15,0-11-18 16,-3-11-23-16,0-12-16 0,1-2-11 16,-2-13-89-1</inkml:trace>
  <inkml:trace contextRef="#ctx0" brushRef="#br0" timeOffset="81132.49">3276 14437 648 0,'0'0'170'16,"0"0"-71"-16,0 0-18 0,0 0-46 15,0 0-23 1,0 0-12-16,0-17-3 0,0 17-24 16,0 0-31-16,4 0-29 15,7 0-69-15,-4-3-190 16</inkml:trace>
  <inkml:trace contextRef="#ctx0" brushRef="#br0" timeOffset="81685.67">2315 15032 525 0,'0'0'81'16,"0"0"-16"-16,0 0-9 15,0 0-22-15,0 0-7 16,0 0-12-16,33-1-7 16,7-13 6-16,11-2 4 15,4 1-10-15,6 1-4 16,-1 3-3-16,-2 0 3 16,-7 2-4-16,-8 1 0 15,-10 4-13-15,-15 3-18 16,-6 1-20-16,-12 0-47 15,-3 14-78-15,-29 9 148 16,-18 5-123-16,-22 1-161 0</inkml:trace>
  <inkml:trace contextRef="#ctx0" brushRef="#br0" timeOffset="81836.42">2242 15197 306 0,'0'0'46'0,"0"0"17"15,0 0 40-15,0 0-11 16,0 0 4-16,106-1-35 15,-61-15-17-15,7-3-11 16,11-4-14-16,5 1-5 16,7-3-12-16,-5 3-2 15,-4 2-39-15,-12 0-82 16,-14 2-126-16</inkml:trace>
  <inkml:trace contextRef="#ctx0" brushRef="#br0" timeOffset="81995.02">2903 15025 764 0,'0'0'78'16,"0"0"-64"-16,0 0-14 16,0 0-88-16,0 0-91 15,0 0-247-15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0T03:41:39.945"/>
    </inkml:context>
    <inkml:brush xml:id="br0">
      <inkml:brushProperty name="width" value="0.05292" units="cm"/>
      <inkml:brushProperty name="height" value="0.05292" units="cm"/>
      <inkml:brushProperty name="color" value="#FF0000"/>
    </inkml:brush>
  </inkml:definitions>
  <inkml:trace contextRef="#ctx0" brushRef="#br0">12242 4296 276 0,'0'0'57'16,"0"0"55"-16,0 0-28 0,0 0 9 16,0 0-65-16,0 0 16 15,0 0-14-15,0 0 8 16,0 0 3-16,0 0-24 16,10-49-2-16,-10 49 1 15,0 0-4-15,0 0-5 16,0 0-5-16,0 0-1 15,0 0-1-15,0 0 0 16,0 0 0-16,0 0 0 16,0 0-1-16,0 0-1 15,0 5-12-15,0 10-13 16,0 9 26-16,-1 10 0 16,-12 8 0-16,-3 16 1 0,0 9-1 15,-2 6 1-15,-1-3 0 16,5-6-5-16,-1-9-1 15,5-7 1-15,4-9 1 16,3-5 0-16,3-9 3 16,0-3-1-16,0-5 2 15,0-6-1-15,0-2 1 16,0-4 0-16,0-2 0 16,0 0-1-16,0 0 1 15,3-2-1-15,15 1 1 16,9 0 10-16,10-1-10 15,5 1 1-15,4-2-1 16,8 0 0-16,4 0-2 0,1 0 2 16,0 0 0-16,-1 0 0 15,-3-3 1-15,-6 0 2 16,-6 1-3-16,-14 0-22 16,-13 2-42-16,-13 0-47 15,-3 0-105-15,-37 0-110 16</inkml:trace>
  <inkml:trace contextRef="#ctx0" brushRef="#br0" timeOffset="1966.06">13250 4698 382 0,'0'0'101'16,"0"0"-42"-16,0 0 33 15,0 0-19-15,0-89-30 16,0 72-4-16,-2 1 6 16,-4 3-31-16,-2 5-5 15,-1 1-4-15,1 2-5 16,-7 4-5-16,0 1-2 16,-5 0 5-16,-7 4-4 0,-2 12 4 15,-2 2-2-15,-2 8 4 16,3 1 0-16,2 5-1 15,4 3 1-15,3 3-1 16,3 7-2-16,6 6 3 16,5 2 0-16,5 0-2 15,2-5-2-15,6-8 4 16,12-7 1-16,8-7 2 16,0-9 1-16,6-7-2 15,2-9-1-15,6-1 6 16,-1-6 0-16,0-11-6 15,-9-7 3-15,-8 1 0 0,-11-2 29 16,-8-6-18-16,-3 1-11 16,-2 1-4-16,-10 1 0 15,-3 7 0-15,5 4 2 16,5 6 0-16,2 6-1 16,3 2-1-16,0 3 1 15,0 0 0-15,0-2-1 16,0 0 3-16,0-1-2 15,5-2 3-15,1 2 1 16,-2 0 4-16,-1 0-4 16,0 3-2-16,0 0 8 15,-3 0 3-15,0 0-6 16,0 0-2-16,0 0-4 16,0 0-2-16,0 0-2 15,0 0 2-15,0 0 0 0,0 0 0 16,0 0 0-16,0 0 0 15,0 0 2-15,0 0-1 16,0 0 1-16,0 0 1 16,0 0 6-16,0-3 1 15,0-2 1-15,0-2-1 16,2 0-8-16,-1 0-2 16,-1 1 0-16,0 2-4 15,0 2-2-15,0 1 0 16,1 1 0-16,-1 0 3 0,0-2 0 15,2 0 2 1,0-2-10-16,-1-2-1 0,2 1 11 16,-1 1 1-16,2-1-1 15,1 0 1-15,-2-2 0 16,1 0 0-16,-3 2-1 16,1-3 1-16,-1 3 0 15,1 1-1-15,-2-1 2 16,0 2-1-16,0 3 0 15,0 0-1-15,0 0 0 16,0 0 1-16,0 0 0 16,0 0 0-16,0 0 0 15,0 0 0-15,0 0 0 16,0 0 0-16,0 0 0 16,0-2 0-16,0-1 0 15,0 2 0-15,0-2 0 16,0 2 0-16,0 1 0 0,0 0 0 15,0 0 1-15,0 0-1 16,0 0 0-16,0 0-1 16,0 0-1-16,0 0-1 15,0 0-1-15,0 0-8 16,0 0-9-16,0 15-12 16,0 9 31-16,-2 10 2 15,-5 8 0-15,-2 8-1 16,-1 4-2-16,2-1 3 15,5-3-2-15,3-9 3 16,0-9-1-16,7-7 0 16,9-8-1-16,3-8-5 0,5-4-2 15,1-5 8-15,4 0 7 16,2-8-5-16,-1-11-2 16,-2-2 0-16,-4-2-3 15,-6-3-2-15,-8 0-1 16,-4 1-21-16,-3 3-27 15,0 3 5-15,1 2 23 16,3 0-1-16,0 2-27 16,5-2 22-16,3-2 8 15,4-3 18-15,-1 2 6 16,2-3 44-16,-5-1 4 16,-2 2 38-16,-6-2 12 15,-2 3-44-15,-2 4-12 0,-3 6-22 16,0 5 5-16,0 4-7 15,0 2-18-15,0 0-7 16,0 8-14-16,0 20-32 16,0 11 50-16,0 13 2 15,-5 5-10-15,-9-2-25 16,2-7 6-16,3-15-5 16,9-10 11-16,0-12-4 15,0-8 18-15,16-3 10 16,10-5 8-16,2-19 0 15,6-10-6-15,-4-4 3 16,-6-3-2-16,-7 1 1 0,-6-2 23 16,-6 4 15-16,1 5-2 15,-2 8 2-15,-3 13-18 16,1 6-13-16,-2 6-11 16,1 0-8-16,1 0-15 15,1 17-35-15,-2 10 42 16,2 10 11-16,0 0 0 15,0 1 3-15,9 1-1 16,6-3 2-16,11-5-2 16,5-6-9-16,3-13-20 15,3-10 18-15,2-2-38 16,3-2-120-16,-2-21-221 16</inkml:trace>
  <inkml:trace contextRef="#ctx0" brushRef="#br0" timeOffset="2365">14065 4662 727 0,'0'0'53'15,"0"0"-3"-15,0 0-40 16,0 0-10-16,0 0-10 15,0 0 7-15,59 93 0 0,-50-44-1 16,-4-3 2 0,-5-1 2-16,0-4 0 0,0-4 1 15,0-7 0-15,0-5 0 16,-5-7-1-16,2-8-36 16,1-6 4-16,2-4 1 15,0 0 19-15,0-11 12 16,0-18 0-16,3-15-11 15,7-2-15-15,1-7 26 16,1 1 68-16,6 10-41 16,2 8 19-16,7 10-43 15,8 12-3-15,7 6-71 16,1 6 12-16,-4 0-4 16,-6 17-73-16,-11 1-86 15</inkml:trace>
  <inkml:trace contextRef="#ctx0" brushRef="#br0" timeOffset="2732.05">14491 4949 463 0,'0'0'76'0,"0"0"36"15,0 0-22-15,0 0-27 16,0 0-48-16,72-75 12 0,-62 56 4 16,-4-3-26-16,-3-1-3 15,-3 1 12-15,0 0-7 16,-9-1-7-16,-7 9 1 16,3 5-4-16,-1 9 2 15,-1 0-33-15,-5 18-8 16,-3 15 3-16,-1 7 16 15,6 10 20-15,9 0-3 16,9-4-23-16,6-8-9 16,33-8 24-16,12-10 14 15,12-7 3-15,6-8-3 16,0-5-11-16,-6 0-81 16,-7-13-122-16</inkml:trace>
  <inkml:trace contextRef="#ctx0" brushRef="#br0" timeOffset="3133.62">14907 4768 392 0,'0'0'300'0,"0"0"-300"16,0 0-6-16,0 0 6 15,0 0-2-15,17 102 2 16,-17-61 0-16,0-7 0 15,0-5 3-15,0-10-1 0,0-4 1 16,0-6-2-16,0-4 0 16,0-2 1-16,0-3-1 15,0 0 9-15,0 0 10 16,-2-20 86-16,2-11-106 16,0-7-22-16,0-3-25 15,22 3 31-15,11 5-45 16,5 8 41-16,0 6 6 15,2 5-1-15,-4 5 13 16,-7 6 2-16,-7 3 12 16,-7 0 7-16,-7 20-16 15,-7 6-3-15,-1 12 0 16,-11 8 0-16,-8 9 0 16,-3 2 5-16,1 0-5 15,2-8-26-15,3-15-107 0,6-18-241 16</inkml:trace>
  <inkml:trace contextRef="#ctx0" brushRef="#br0" timeOffset="4619.86">12028 5425 266 0,'0'0'14'0,"0"0"-8"15,102-4 6-15,-32 3 32 16,18 0 6-16,18-1 10 16,21 2-16-16,17 0 0 15,20 0 8-15,21 2-23 16,18 5-13-16,7 3-15 15,-1-2 6-15,-15-2-7 16,-24-3 1-16,-25-3-2 16,-26 0 4-16,-27 0-1 15,-21-5-1-15,-25-1 7 16,-16 2 7-16,-14 2-11 16,-11 2-4-16,-5 0-41 15,-9-2-156-15,-24-6-120 0</inkml:trace>
  <inkml:trace contextRef="#ctx0" brushRef="#br0" timeOffset="4782.03">14352 5444 692 0,'0'0'53'0,"0"0"4"16,0 0-57-16,0 0-136 15,0 0-77-15,0 0 4 16</inkml:trace>
  <inkml:trace contextRef="#ctx0" brushRef="#br0" timeOffset="9443.51">15992 2794 86 0,'0'0'140'0,"0"0"-20"16,0 0-78-16,0 0-29 16,0 0-7-16,0 0 43 15,40-23-5-15,-37 19 22 16,0 0-49-16,0-2 29 16,-1 4-11-16,2-3-25 15,-1 1-5-15,0 0-2 16,0-3-3-16,1 2 3 15,-1-2 2-15,-3-2 2 16,3 1-5-16,-3-2-1 16,0 1 0-16,-3-4-1 15,-17 2-4-15,-12 3-19 16,-10 6 9-16,-12 2-23 0,1 0 10 16,-1 7 16-1,8 10 1-15,5 0 3 0,9 3-1 16,7 4 4-16,8 0-3 15,8 2 0-15,7-1-1 16,2 1-2-16,5-3-8 16,15-5-3-16,9-4 12 15,2-3 8-15,3-5 1 16,1 0 0-16,-3-1-3 16,5 1-2-16,-4 0 4 15,-2 2 1-15,-6 0-1 16,-11 2-1-16,-1-2-1 15,-10 1-1-15,-3-1-4 16,0-1 1-16,-8 2 7 0,-14 2 18 16,-5-3 2-16,-5 0-6 15,-4 1-6-15,-6-4 3 16,0 0-7-16,-1-2 0 16,0-1 0-16,-1-2-2 15,3 0 4-15,0 0 4 16,7 0 1-16,7 0-2 15,7-2-9-15,9 0 0 16,6 1 0-16,2 1-17 16,3 0-36-16,0 0-115 15,6 0-32-15</inkml:trace>
  <inkml:trace contextRef="#ctx0" brushRef="#br0" timeOffset="9842.28">15960 2576 120 0,'0'0'304'16,"0"0"-199"-16,0 0-31 16,0 0 0-16,0 0-14 0,0 0-18 15,0-67-7-15,0 67-15 16,0 0-18-16,-1 0-2 16,-5 16-18-16,-2 20 0 15,-8 17 18-15,-5 18-2 16,-5 7 2-16,-3 1 0 15,-3-7 2-15,6-9-2 16,0-10 0-16,7-12-7 16,7-6-29-16,3-7 4 15,0-6-33-15,0-2-15 16,-2-13-73-16,4-7-186 0</inkml:trace>
  <inkml:trace contextRef="#ctx0" brushRef="#br0" timeOffset="10342.71">16243 2849 459 0,'0'0'33'16,"0"0"77"-16,0 0-39 16,0 0-36-16,0 0-26 15,84-47 5-15,-58 47-12 16,-5 6-2-16,0 13-3 15,-5 7-5-15,-7 5 3 16,-9 2-20-16,0-4-8 16,-11 0-16-16,-11-6 8 15,-6-3 23-15,2-4-15 16,-3-7 21-16,6-2 12 16,5-7 3-16,6 2 0 0,5-2 20 15,6 0 28-15,1 0 14 16,0 0-15-16,13 0-44 15,22 0 2-15,18-7-7 16,17 0 0-16,10 2-1 16,3-2-17-16,-2 2-40 15,0-1-13-15,-5 0-9 16,-6-3-43-16,-14-6-163 16</inkml:trace>
  <inkml:trace contextRef="#ctx0" brushRef="#br0" timeOffset="11025.59">16856 2895 276 0,'0'0'153'0,"0"0"-75"15,0 0-78-15,0 0-4 16,0 0 0-16,0 0 4 16,-4 39 7-16,4-17 9 15,0 3 1-15,0 3-4 16,0-2-4-16,0-1-1 15,3-1-2-15,6-7-6 16,0-2 2-16,1-6 24 16,-4-4-14-16,-3-5-2 15,3 0 16-15,8-2 79 16,2-19-51-16,8-6-54 16,0-3-2-16,-4-2-10 15,0 1 7-15,-6 2 2 0,-4 2-4 16,-5 3-11-16,-5 2-6 15,0 5-7-15,0 1 9 16,-5 3-5-16,-3 6 4 16,2 5 7-16,6-1-8 15,0 3 10-15,0 0-87 16,4 6 41-16,12 5 60 16,8 2 13-16,3 0-2 15,2 0 12-15,-2-2-8 16,-6 0-2-16,-1 1-2 15,-7-1-6-15,-2 3-5 16,-2 0 1-16,-6 2-1 0,-2-1-2 16,-1 3 2-16,0 2 1 15,-4 0 1-15,-7 2 0 16,4 1 1-16,5-3-2 16,2-3 0-16,3-7 0 15,17-5 1-15,6-5 12 16,9 0 4-16,5-3 9 15,7-13 7-15,3-3-7 16,-5-1-13-16,-3-1-2 16,-8 0 8-16,-4-3-2 15,-10 0 15-15,-6 0 17 16,-14 0-7-16,0 2-22 16,-18 0-21-16,-16 5-7 0,-19 7 3 15,-18 10-16 1,-22 0-50-16,-14 13-61 0,4 7-49 15,18-2-174-15</inkml:trace>
  <inkml:trace contextRef="#ctx0" brushRef="#br0" timeOffset="11745.69">17137 2914 232 0,'0'0'80'0,"0"0"-2"16,0 0-29-16,0 0-15 15,0 0-15-15,0 0-18 16,-70-34-1-16,48 34 0 16,-1 0 0-16,0 0 0 15,1 5 0-15,0 5 0 16,0 4-4-16,4 2-40 16,1-3-12-16,8-3-45 0,8-3-48 15,1-7 17 1</inkml:trace>
  <inkml:trace contextRef="#ctx0" brushRef="#br0" timeOffset="11949.17">16905 2939 313 0,'0'0'78'16,"0"0"-34"-16,0 0-44 16,0 0-89-16,0 0-84 15,0 0 0-15</inkml:trace>
  <inkml:trace contextRef="#ctx0" brushRef="#br0" timeOffset="185770.45">16639 5073 9 0,'0'0'15'0,"0"0"-10"16,0 0-10-16,0 0 4 0,0 0-8 15</inkml:trace>
  <inkml:trace contextRef="#ctx0" brushRef="#br0" timeOffset="186228.6">17908 4192 67 0,'0'0'7'16,"0"0"-6"-16,0 0-1 16,0 0-50-16</inkml:trace>
  <inkml:trace contextRef="#ctx0" brushRef="#br0" timeOffset="187584.67">17713 4400 22 0,'0'0'13'16,"0"0"31"-16,-81-16 25 15,59 9 2-15,1 0 5 16,1 1-46-16,3 1-22 16,2-1-4-16,4 0-2 15,4 1 1-15,1 1 17 16,3-4-13-16,-1 1 3 0,-1 0 13 16,0-4-3-16,-2 2-13 15,1-1-2-15,1 1-3 16,0-4-2-16,-1 1 0 15,0-2-1-15,-2 2 3 16,3 1 39-16,3 3-38 16,-3 0-3-16,1 4-12 15,-1 2-62-15,1 2-70 16,0-2-4-16</inkml:trace>
  <inkml:trace contextRef="#ctx0" brushRef="#br0" timeOffset="189547.73">17538 4244 12 0,'0'0'149'16,"0"0"-92"-16,0 0 34 0,0 0-18 15,0 0 5-15,0 0-2 16,-4 2 16-16,4-2-20 16,0 0-16-16,0 0-12 15,0 0 2-15,0 0-11 16,0 0-8-16,0 0-9 16,0 0-8-16,0 0 1 15,0 0 1-15,0 0 2 16,0 0-2-16,0 0-1 15,0 0-5-15,0 0-2 16,0-5-4-16,1-9-2 16,10-1 2-16,5-4-1 15,0 0 0-15,-1-4 2 16,-2 2-1-16,-5 0 0 16,-3 0 0-16,-5 3-6 0,0 0 1 15,-8 3 4-15,-14 1-3 16,-5 8-4-16,-4 5-1 15,-4 1 3-15,3 9 2 16,-1 13 1-16,1 6 0 16,4 9 0-16,5 4 0 15,6 5 1-15,8 5 1 16,8 2 1-16,1 0-4 16,4-4 2-16,14-12 0 15,1-11 1-15,2-10-7 16,3-8 6-16,6-8-2 15,10 0 1-15,14-17-8 0,8-10-18 16,4-4-33-16,-11 2-44 16,-17 0 24-16,-18 6 75 15,-12 3 7-15,-8 5 65 16,0 3 20-16,0 5-32 16,0 2-5-16,0 3-11 15,0 2-22-15,0 0-15 16,0 0-5-16,0 0-5 15,0 7-7-15,0 10 17 16,0 0 1-16,0 5-1 16,0 0 0-16,2 2 0 15,2 0-2-15,6-3-6 16,-2-2-6-16,-2-6-4 16,3-1 1-16,2-2 11 0,-1-5-7 15,4-1 7-15,-2-4 6 16,2 0 3-16,-1 0 6 15,1-8-1-15,-1-1-4 16,-3 0 2-16,-3-1-3 16,-4-4 4-16,1-1 4 15,-4-5-3-15,0-1 3 16,0-1-10-16,-9 0 1 16,-3 3-2-16,-1 2 0 15,3 3-1-15,0 4 1 16,4 2-1-16,2 5 1 15,3 2 0-15,1 1 0 16,0 0 0-16,0 0-1 0,0 0 1 16,-2 0 1-16,2-3 0 15,-1 0 3-15,-1 1-4 16,-2-3 2-16,4 3-2 16,-1 2 1-16,1 0 1 15,0 0-1-15,-1 0 0 16,-1 0-1-16,2 0-2 15,0 0 1-15,0 0-5 16,0 0 3-16,0 0-6 16,0 0-3-16,0 0-4 15,7 0 14-15,10 0 2 16,12 0 1-16,12 0-1 16,16-8 0-16,12-9 0 0,10-3 0 15,-5 1 0-15,-4 1-6 16,-17 2-3-16,-12 2-2 15,-15 5 10-15,-13 2 1 16,-8 1 0-16,-5 2 3 16,0 1-1-16,0 1 1 15,0 0-2-15,-6 2-2 16,-6 0-3-16,-5 7-4 16,0 10 5-16,0 9-1 15,-1 3 2-15,8 6-3 0,4 3 5 16,6 1-5-1,0-4 5-15,3-4-6 0,9-4-4 16,1-9 10-16,-3-2 11 16,-2-10-5-16,-6-3-5 15,-2-1 2-15,0-2 18 16,0 0-11-16,0 0 4 16,-5 0 8-16,-15-2-22 15,-6-4-3-15,0-1 0 16,6 0 3-16,9 4-2 15,8 0 2-15,3 1 0 16,0 2-32-16,17-2-78 16,20-5 105-16,20-1 5 15,14-7 0-15,4-5 9 16,-1-4-9-16,-10-4 0 0,-11-3 8 16,-12-1-2-16,-12-1 1 15,-13 2 5-15,-7 2 14 16,-9-3-8-16,0 3 2 15,0 6 9-15,-12 6-10 16,3 7-2-16,5 7 5 16,1 3-22-16,-1 7-10 15,-5 18-13-15,0 13 23 16,-1 11 0-16,-1 6 1 16,8 2-1-16,3-4 0 15,0-6 0-15,0-13-2 16,3-10-11-16,4-11-6 0,0-5-2 15,-4-5-33-15,3-3-66 16,-1-14-49-16</inkml:trace>
  <inkml:trace contextRef="#ctx0" brushRef="#br0" timeOffset="189713.3">18472 4207 441 0,'0'0'58'15,"0"0"-22"-15,0 0-29 16,0 0 58-16,97 0 21 16,-48 0-52-16,5 0-23 15,3 0-11-15,4 0 0 0,-1 0-82 16,-7-7-133 0</inkml:trace>
  <inkml:trace contextRef="#ctx0" brushRef="#br0" timeOffset="189940.22">19070 4434 618 0,'0'0'0'0,"0"0"-5"15,0 0-1-15,0 0 6 16,0 0 18-16,0 0 6 15,-12 89-7-15,11-56-9 0,-1 7-7 16,-2 6 2-16,-2 0-3 16,-4-10-150-16,-3-14-235 15</inkml:trace>
  <inkml:trace contextRef="#ctx0" brushRef="#br0" timeOffset="190352.59">19335 4000 263 0,'0'0'186'16,"0"0"-48"-16,0 0-28 15,0 0-70-15,0 0-40 16,0 0-11-16,28-19 11 0,10 19 7 15,10 0 1 1,9 0 5-16,8 0-5 0,8 0-3 16,4 0-4-1,0 0-1-15,-8 0-30 0,-11 0-67 16,-21 0-29-16,-22 0-42 16,-15 0-68-16</inkml:trace>
  <inkml:trace contextRef="#ctx0" brushRef="#br0" timeOffset="190502.59">19719 3993 248 0,'0'0'105'16,"0"0"-56"-16,0 0-28 16,0 0 41-16,-54 85-33 15,44-50-7-15,2 6-5 0,4 4-12 16,4 6 2-16,0 1-7 16,0-1 0-16,0-4-31 15,9-11-101-15,-2-11-82 16</inkml:trace>
  <inkml:trace contextRef="#ctx0" brushRef="#br0" timeOffset="190730.1">19850 4421 586 0,'0'0'124'0,"0"0"-30"15,0 0-53-15,0 0-30 0,0 0-11 16,0 0 0-16,2-7-11 16,-2 15-15-16,1 12 18 15,4 6-15-15,2 6-20 16,2 1-35-16,0-3-58 16,4-11-83-16</inkml:trace>
  <inkml:trace contextRef="#ctx0" brushRef="#br0" timeOffset="190907.17">19843 4189 629 0,'0'0'0'16,"0"0"-103"-16,0 0 12 15,0 0 32-15,0 0-69 16</inkml:trace>
  <inkml:trace contextRef="#ctx0" brushRef="#br0" timeOffset="191462.61">20086 4391 869 0,'0'0'0'0,"0"0"-4"16,0 0-30-16,0 0 25 16,0 0 8-16,0 0 2 15,0 84-2-15,0-61-2 16,0-4-12-16,0-5-17 15,0-4 1-15,0-6-28 16,0-4 0-16,2 0 51 16,9-6-6-16,4-9-57 15,0 2 42-15,0 3 29 0,-4 4 6 16,-1 3 2-16,-4 3-7 16,0 0-1-16,2 0-4 15,0 3 4-15,3 9 3 16,2 1-1-16,4 0 0 15,-4-4 4-15,-1-3-4 16,-5-4 1-16,-2-2 8 16,4-4 78-16,3-16-56 15,0-6-24-15,4-3-6 16,-5 1 0-16,-4 6 19 16,-1 8 36-16,-5 5-18 15,1 6 2-15,-2 3-33 16,0 0-9-16,3 0-10 15,3 12-18-15,1 9 23 0,7 5 4 16,-4 8-2-16,5 4-36 16,2 3-45-16,4-7-8 15,5-10-59-15,5-14-205 16</inkml:trace>
  <inkml:trace contextRef="#ctx0" brushRef="#br0" timeOffset="191778.73">20669 4498 551 0,'0'0'16'0,"0"0"47"15,0 0-30-15,0 0 29 16,0 0-26-16,0 0-14 0,62-55-9 16,-37 41-6-16,-1-1 1 15,-5 1-6-15,-7 0 2 16,-8-2-3-16,-4 1 8 15,0-1-1-15,-16 2-6 16,-8 10-2-16,-3 2-8 16,0 2 5-16,2 11-15 15,7 9-1-15,3 9 7 16,8 6 8-16,7 9 2 16,0-2 0-16,25-1-5 15,20-6-22-15,9-10-9 16,5-6-25-16,4-11-38 0,0-8-81 15</inkml:trace>
  <inkml:trace contextRef="#ctx0" brushRef="#br0" timeOffset="192010.89">21139 4671 689 0,'0'0'14'0,"0"0"35"15,0 0-49-15,0 0-7 0,0 0-1 16,0 0 8-16,0 95 1 16,0-52 0-16,0 3 0 15,-3-1-1-15,-10 0-75 16,-1-9-112-16</inkml:trace>
  <inkml:trace contextRef="#ctx0" brushRef="#br0" timeOffset="193060.53">21454 4375 450 0,'0'0'77'0,"0"0"55"16,17-83-16-16,-4 51-55 15,0 1-11-15,-1-1-26 16,0 5-13-16,0 0-4 0,-6 8-7 16,-3 5 2-16,-3 6-2 15,0 5-3-15,0 3 1 16,0 0-7-16,0 4-29 15,-12 20-19-15,-6 12 53 16,4 10 0-16,4 9-3 16,10 4-2-16,0 1 4 15,3-6-3-15,15-8 0 16,0-6-3-16,-2-10 8 16,2-3 3-16,-9-6-1 0,-1-5-7 15,-7-5-41 1,-1-6-35-16,-5-5 54 0,-14 0 30 15,-6-8 3-15,-1-16 4 16,6-1 24-16,6 2 54 16,9 4-44-16,5 9-14 15,23 3-27-15,26 4-36 16,17 0 21-16,8-1 7 16,0 3 4-16,-6-4 4 15,-11 2 0-15,-8 0 3 16,-19-3-3-16,-15 4 7 15,-9-2 19-15,-2 2 44 16,-4 1-4-16,0-1-38 16,0 2-14-16,0 0-14 15,0 0-3-15,0 10-7 16,-4 23 5-16,-2 16 3 16,-2 14 2-16,2 9 0 0,2 3 0 15,4 0 2-15,0-7-1 16,0-12-1-16,0-15-8 15,3-21 4-15,1-12-4 16,2-8 8-16,0-19 27 16,5-22-5-16,-1-17-22 15,-2-14-1-15,-8-6-6 16,0-3 1-16,-6 3-3 16,-5 12-13-16,4 14 0 15,7 16 7-15,0 15 0 0,16 9 3 16,6 6-4-1,5 6 5-15,8 0 6 0,5 9 1 16,2 15 2-16,-1 3-1 16,-6 6 1-16,-11-4 0 15,-12-5-3-15,-11-6 0 16,-1-9-1-16,-6-1 6 16,-28-6 7-16,-18 0 9 15,-13-2-6-15,0 0-9 16,12 0 2-16,21 0-1 15,17 0-2-15,11 0-32 16,4 10-127-16,21 0-5 16,27-3-206-16</inkml:trace>
  <inkml:trace contextRef="#ctx0" brushRef="#br0" timeOffset="193926.75">22301 4635 551 0,'0'0'14'15,"0"0"42"-15,0 0-32 16,0 0-14-16,91-34 1 16,-58 20 8-16,-6 0 10 15,-5-2 4-15,-8 1 12 16,0-1-29-16,-6 1 0 0,-8 0 0 15,0 0-6 1,0 2-10-16,-11 6-3 0,-5 5-2 16,-1 2-2-16,-3 2-8 15,2 15-3-15,6 11 5 16,10 7-7-16,2 6 8 16,14-3 9-16,20-9 2 15,9-10 0-15,5-16 1 16,7-3 2-16,2-14 0 15,-3-16 3-15,-6-4-2 16,-12-2 6-16,-9 4 6 16,-12 5 5-16,-4 7-8 15,-5 6-4-15,-3 9 0 0,0 2 13 16,-3 3-16 0,0 0-5-16,0 0-2 0,1 0-4 15,0 0-6-15,1 3 10 16,1 5 0-16,-1 3 2 15,-2-6 0-15,0 0-1 16,0 2 0-16,0-1-5 16,-11 4 1-16,-11 5 5 15,-3 4 1-15,-2 3 1 16,5 4-2-16,5 2 0 16,9 2-3-16,8 1-2 15,2-1-1-15,26-10 4 16,20-6 0-16,16-14 2 15,15 0 1-15,12-21 0 0,2-13-1 16,-5-6 1 0,-10-7 3-16,-16-1-1 0,-20 1 3 15,-17 8 15-15,-16 3 4 16,-9 10-13-16,0 6-12 16,-8 5-4-16,-1 8-4 15,2 5 7-15,1 2-9 16,-4 9-57-16,-5 15 50 15,-2 13 13-15,0 7 0 16,0 12 3-16,-1-1 1 16,4-4 1-16,3-11-1 15,3-12 0-15,4-11-1 16,1-8 2-16,3-5 1 0,-2-4-2 16,1 0 4-1,-6 0 31-15,-6-3 2 0,-7-7-36 16,-6 2-1-16,-3 3-3 15,-6 5-32-15,-1 0-59 16,2 12-96-16,7 3-93 16</inkml:trace>
  <inkml:trace contextRef="#ctx0" brushRef="#br0" timeOffset="194911.23">20022 4200 248 0,'0'0'118'16,"0"0"21"-16,0 0-23 16,0 0-33-16,0 0-23 15,0 0-7-15,-38-40-19 16,35 37-8-16,1 0-6 16,1 2-5-16,0-1-8 15,-2 2-7-15,2 0-4 16,-1 0-49-16,-1 9-72 15,0 9 85-15,-1-4-116 16,4-10-194-16</inkml:trace>
  <inkml:trace contextRef="#ctx0" brushRef="#br0" timeOffset="195922.59">21639 4163 186 0,'0'0'59'0,"0"0"-2"16,0 0-1-16,0 0-12 15,0 0 40-15,0 0-12 16,13-29-6-16,-13 24-32 16,0-1 8-16,0 1-18 15,0 0 15-15,0 1-35 16,0 0-3-16,0 1-1 16,-5 0-3-16,-7 2-4 15,-5 1-27-15,-7 0-17 16,0 0 8-16,0 0 20 15,5 12-3-15,1 5-24 0,4 2-13 16,3 5-69-16,9-3-88 16</inkml:trace>
  <inkml:trace contextRef="#ctx0" brushRef="#br0" timeOffset="196706.7">21351 4520 57 0,'0'0'69'16,"0"0"0"-16,0 0 7 15,0 0-33-15,0 0 37 16,0 0-9-16,0-23-47 16,0 23 14-16,0 0-3 15,0 0-28-15,0 0-7 16,0 0 0-16,0 0-3 16,0 0-2-16,0 0-3 15,0 6 8-15,0 9 1 16,0 5 4-16,0 5-3 15,0 4 0-15,1 0 0 0,20-1-1 16,15-6 1-16,16-5-2 16,20-10-19-16,7-7-91 15,3-20-315-15</inkml:trace>
  <inkml:trace contextRef="#ctx0" brushRef="#br0" timeOffset="198632.83">22499 4500 69 0,'0'0'48'16,"0"0"-45"-16,0 0-3 0,0 0-7 15,0 0 7-15,0 0 17 16,-11-5 6-16,11 2 18 16,0 0 13-16,-2 1-6 15,0-1 7-15,1 2-28 16,-1-2-7-16,1 1-4 16,1 2-9-16,-2 0-4 15,2 0 23-15,0-3-1 16,0 3 1-16,0 0 11 15,0-2-16-15,0 2-8 16,0 0-10-16,0-2-2 16,0 1-1-16,0-2 0 15,8 0-2-15,5 0 2 16,-1-2 1-16,3 0-1 0,-3 3 1 16,-2 1-1-1,1-1-1-15,-4 2 1 0,1 0-2 16,-4 0-1-16,3 0-1 15,0 2 4-15,-1 4-1 16,0 3 1-16,0-1-3 16,-2-1 3-16,-1 2-1 15,-1-1 1-15,-2-2-3 16,0 2-1-16,0 1 1 16,0 1 1-16,-8 1 2 15,-4 0 3-15,0-1-1 16,0-3-2-16,0-1 4 0,5-2-3 15,-2-2 5-15,2-2 4 16,-1 0 22-16,-4 0-3 16,0 0-5-16,-2 0-14 15,0 0-6-15,5-2-4 16,0 2-2-16,5 0-1 16,2 0-41-16,1 0-34 15,1 2 16-15,0 3-83 16,11-5 21-16</inkml:trace>
  <inkml:trace contextRef="#ctx0" brushRef="#br0" timeOffset="199375.32">22874 4467 180 0,'0'0'45'0,"0"0"5"16,0 0 26-16,0 0 0 16,0 0-8-16,0 0-25 15,0-9 4-15,0 9-1 16,0 0-19-16,0 0-25 15,0 0-2-15,0 0-10 16,0 5 10-16,1 7 0 16,1-1-1-16,1 3-2 15,-3-5 0-15,3 2-1 16,-3-3 4-16,0-3-3 16,0-4 3-16,0 0 0 15,1-1 1-15,-1 0 21 16,0 0 50-16,0 0-41 0,0-9-30 15,0 3 0-15,0 1-2 16,0 2-6-16,0 2-1 16,2 1-18-16,5 0-17 15,0 0-19-15,3 0 10 16,-1 0 19-16,-1 0-5 16,-3 0 4-16,-2 7-7 15,-2 0-77-15,1-4-80 16</inkml:trace>
  <inkml:trace contextRef="#ctx0" brushRef="#br0" timeOffset="202734.36">18317 5125 3 0,'0'0'26'0,"0"0"2"0,0 0 41 16,0 0 12-16,-30-77-9 15,22 52 19-15,0 0 15 16,0-3-5-16,1 0 28 15,1 2-70-15,-3 2 4 16,6 7-26-16,0 2-5 16,1 3-23-16,1 5 14 15,-1-1-3-15,2 5-9 16,0 3-5-16,0 0-6 16,0 4-21-16,0 25-41 15,0 14 60-15,-1 17 0 0,-15 8 1 16,-7 2 0-1,-7-3 1-15,-1-5 0 0,-1-4 0 16,3-8 0-16,0-8 0 16,7-6 1-16,5-11-1 15,9-8-4-15,5-8-20 16,3-9-35-16,0 0-44 16,14-17 93-16,18-17-255 15</inkml:trace>
  <inkml:trace contextRef="#ctx0" brushRef="#br0" timeOffset="203088.15">18071 4777 389 0,'0'0'30'0,"0"0"-25"16,92-28 11-16,-51 28 6 15,-1 0 5-15,3 3-10 16,-3 19-8-16,-5 4-8 16,-7 10 2-16,-10 2-6 15,-14 2 6-15,-4 5-2 16,-16-4 5-16,-18-4-4 15,-4-3 10-15,-2-9-11 0,-1-5 6 16,5-7-1-16,3-4 0 16,3-4-5-16,7-2-1 15,9-1-8-15,8-2-117 16,6 0-155-16</inkml:trace>
  <inkml:trace contextRef="#ctx0" brushRef="#br0" timeOffset="204000.69">18503 5134 378 0,'0'0'64'15,"0"0"19"-15,0 0-72 16,0 0-11-16,0 0 0 16,0 0 9-16,0 0 14 15,33 82-4-15,-24-48-3 16,-5 4 3-16,-2-4-11 15,-2-3-2-15,0-6-6 0,0-6 3 16,0-5 2-16,-6-4-5 16,2-5 4-16,2-2-2 15,-2-3 3-15,-2 0 7 16,-3-3-12-16,-5-12-46 16,7-4-6-16,5-4 49 15,2 0 0-15,6 1 3 16,17 1-10-16,2 1 2 15,2 1 7-15,-2 5 1 16,-1 2 4-16,-3 2 15 0,-6 3 13 16,0 4-30-1,-5 1 5-15,1 2-7 16,-1 0 2-16,-1 0-1 0,2 8 5 16,-1 5 1-16,2 4-6 15,1 8 8-15,-1 3 2 16,4 3-6-16,1 3 4 15,1-2 3-15,-1-3-8 16,5-9 1-16,-3-6 2 16,-2-7 0-16,-4-7 16 15,-4 0 31-15,5-10 6 16,3-16-19-16,-2-10-36 16,2-5-5-16,-13-2-4 15,-4 1 2-15,0 4-10 16,-4 5-10-16,-8 5-15 15,6 5 12-15,6 7 13 16,0 4 12-16,0 5-1 0,10 6-6 16,2 1 6-16,4 3-1 15,-2 21-10-15,-5 8 4 16,-2 9 0-16,-5 5 1 16,-2 6 6-16,0 0 1 15,0 0 1-15,-6-2-1 16,-3-6 0-16,0-4-1 15,1-8 0-15,0-8 1 16,0-7 1-16,4-7 0 16,-6-6-1-16,-4-4 4 15,-7 0 16-15,-9-9-6 16,-3-6-6-16,2 0-8 0,3 1-6 16,5 5-45-16,8 1-103 15,14-4-186-15</inkml:trace>
  <inkml:trace contextRef="#ctx0" brushRef="#br0" timeOffset="204384.91">19267 5395 208 0,'0'0'77'0,"0"0"4"16,0 0-24-16,0 0-7 16,0 0 3-16,0 0-3 15,68-61 1-15,-60 47-12 16,-5 2 26-16,-3-2-18 15,0 1-3-15,0 3-24 16,-9 2-14-16,-3 5-6 16,-3 3-2-16,-3 0-2 15,1 16-3-15,-2 8 6 0,5 5 0 16,9 8-6-16,5 1-22 16,15 2-41-16,28-9-7 15,18-15-124-15</inkml:trace>
  <inkml:trace contextRef="#ctx0" brushRef="#br0" timeOffset="204815.72">19664 5283 560 0,'0'0'7'0,"0"0"-7"16,0 0 0-16,0 0 12 0,0 0 5 15,-78 80-3 1,63-48-8-16,8 1-4 0,5 1 0 16,2-2 1-16,5-9-3 15,25-6 1-15,7-6 4 16,9-11 5-16,9 0-1 16,6-5-9-16,-4-17 0 15,-6-2-26-15,-14-5 26 16,-14 0 2-16,-14-1 15 15,-8-4 13-15,-1-2-8 16,-1 0 23-16,-14 5 25 16,-3 5-6-16,6 11-29 15,6 8-14-15,1 7-20 0,4 0-1 16,-3 6-28 0,0 17 1-16,2 11 26 0,0 11 1 15,2 1-2-15,3 3 2 16,15-3-1-16,1-7-3 15,4-11 0-15,-3-6-8 16,1-10-11-16,-1 1-19 16,4-11-74-16,-4-2-127 15</inkml:trace>
  <inkml:trace contextRef="#ctx0" brushRef="#br0" timeOffset="204983.78">20065 5269 784 0,'0'0'0'16,"0"0"-31"-16,82-23 9 16,-31 20 22-16,5 1 0 15,2-1 0-15,-3 2 0 16,-6-3-20-16,-11 1-42 16,-6-4-51-16,-8-9-143 15</inkml:trace>
  <inkml:trace contextRef="#ctx0" brushRef="#br0" timeOffset="205186.85">19100 4819 622 0,'0'0'33'16,"0"0"6"-16,0 0-39 15,0 0-6-15,0 0 4 16,0 0 0-16,88 38 2 16,-37-18-89-16,10-8-59 15</inkml:trace>
  <inkml:trace contextRef="#ctx0" brushRef="#br0" timeOffset="205831.87">20867 5160 409 0,'0'0'34'16,"0"0"44"-16,0 0 16 16,0 0-34-16,0 0-9 15,0 0-51-15,10-25-10 16,-9 56 8-16,-1 14 2 15,0 11 2-15,-4 9 0 16,-16 5-1-16,-2-5 1 16,1-4-4-16,3-10-8 15,6-10-74-15,7-15-23 0,5-15-81 16</inkml:trace>
  <inkml:trace contextRef="#ctx0" brushRef="#br0" timeOffset="206192.8">20975 5070 332 0,'0'0'69'0,"0"0"9"16,0 0-41-16,0 0-27 16,94-6 8-16,-73 23-8 15,1 6-4-15,-7 8-4 16,-9 5 3-16,-6 6 2 16,-7-1-6-16,-23 1 3 15,-7-7-4-15,-4-5-5 16,4-8 1-16,4-8 0 15,6-4 4-15,8-5 1 16,9-1 0-16,6-4-1 16,3 0-23-16,1 0-55 15,0-7-190-15</inkml:trace>
  <inkml:trace contextRef="#ctx0" brushRef="#br0" timeOffset="206830.34">21096 5327 480 0,'0'0'0'0,"0"0"-15"16,0 0 15-16,0 0 0 15,0 0 10-15,49 76 24 16,-37-40-12-16,-2 0-2 16,-2 0-12-16,-4-7-4 15,-1-7-1-15,-2-6-1 16,1-6-1-16,0-7 0 15,-1-1 1-15,2-2 6 16,-2 0 118-16,4-14 8 16,1-8-130-16,0-5-4 15,2-2-22-15,2 3-31 16,3 1 16-16,8 1 11 0,2 2-79 16,6 5 53-1,-3 3 39-15,1 7 2 0,-3 0 11 16,-4 4-3-16,-4 3 3 15,-3 0 0-15,-4 0 0 16,-3 0 0-16,-2 0-1 16,-2 0 0-16,2 0 0 15,-4 0 1-15,1 0 0 16,-1 0 5-16,0 0 38 16,2 0 10-16,-2 0-13 15,0 0-14-15,0 0-26 16,1 5-6-16,7 6 4 0,0 4 2 15,2 4 1 1,-3 6 1-16,-2 2-2 0,-2 2 3 16,1 0-3-16,3-3-9 15,0-4-73-15,0-12-50 16</inkml:trace>
  <inkml:trace contextRef="#ctx0" brushRef="#br0" timeOffset="207009.45">21473 5125 553 0,'0'0'7'0,"0"0"-7"16,0 0-75-16,0 0 62 15,0 0-11-15,0 80-48 16,17-50-93-16</inkml:trace>
  <inkml:trace contextRef="#ctx0" brushRef="#br0" timeOffset="207746.55">21776 5414 346 0,'0'0'156'0,"0"0"-134"15,0 0-22-15,0 0 0 16,0 0 1-16,0 0 35 16,-3 51-14-16,1-27-3 15,2 3 6-15,0-1-11 16,0-6-9-16,3-1-1 15,8-7 2-15,5-5-6 16,5-5 6-16,8-2 4 0,5-7 21 16,10-14-13-1,1 1-14-15,-3-3-4 0,-9 3-1 16,-16 0-13-16,-9-1-24 16,-8 1 10-16,-12 1-28 15,-14 2 17-15,-7 2 37 16,1 5 1-16,7 6 1 15,10 2 0-15,6 2-6 16,9 0-21-16,0 6-8 16,4 7 30-16,20 2 5 15,6 4 9-15,9 0 5 16,6 1 9-16,1 1-15 16,-3 1 3-16,-7-2-10 15,-9-1-1-15,-9-5 2 16,-11-1-2-16,-4-4-2 0,-3 0 2 15,0-4 0 1,-3 1-1-16,-12-4 3 0,-4-2 6 16,5 0-1-16,1-3-4 15,7-9 14-15,6-2 2 16,0 2-2-16,8 0-11 16,12 4-6-16,3 1-2 15,1 2 0-15,-2 5 2 16,-3 0 0-16,-5 0 0 15,-2 3-6-15,-3 11 0 16,0-2 6-16,-3 8 7 16,1 6-1-16,-1 1-2 15,-1 3-1-15,2-2 0 16,2-4-3-16,0-5-6 0,3-7-52 16,1-12-73-16,-1 0-200 15</inkml:trace>
  <inkml:trace contextRef="#ctx0" brushRef="#br0" timeOffset="207895.69">22400 5288 734 0,'0'0'34'0,"0"0"41"16,-19-72-75-16,19 72 0 16,0 0-87-16,0 16-14 15,0 13 88-15,0 10-62 0,7 3-17 16,5-4-176-1</inkml:trace>
  <inkml:trace contextRef="#ctx0" brushRef="#br0" timeOffset="208426.57">22510 5403 762 0,'0'0'51'15,"0"0"-1"-15,0 0-50 16,0 0-20-16,0 0 19 15,-29 81 1-15,29-37 0 16,0 7 0-16,7 2 0 16,15-5-2-16,-3-4-20 15,9-15-40-15,2-12 25 16,2-15 29-16,5-2 7 0,-6-7-1 16,-3-15-22-1,-9-2 6-15,-9 0 18 0,-7 3 9 16,-3 3 48-16,0 5-16 15,0 7 7-15,0 5-16 16,-2 1-32-16,2 0-2 16,0 17-65-16,0 9 63 15,4 7 0-15,17 0-11 16,2-8-5-16,3-9-27 16,2-10 25-16,-5-6 22 15,-3-4 5-15,-2-17 20 16,-7-5 15-16,-1-6 7 0,-7 2-12 15,-3 7-9 1,0 4-11-16,0 9 1 0,0 6-9 16,0 4-7-16,0 0 0 15,0 9-25-15,0 19-17 16,0 12 41-16,0 12 1 16,1 2 0-16,5 2 0 15,-1-1-1-15,-2-1 1 16,-3-4 0-16,0-9-23 15,0-8 0-15,0-12-14 16,0-8-41-16,0-11-38 16,0-2-140-16</inkml:trace>
  <inkml:trace contextRef="#ctx0" brushRef="#br0" timeOffset="208645.69">22592 5441 764 0,'0'0'0'0,"0"0"-28"15,0 0-207-15,0 0 161 16,0 0 74-16,0 0 20 16,51-16 51-16,-5 16-45 15,9 0-15-15,1 0-7 16,2 0-4-16,0 0-70 15,3 0-268-15</inkml:trace>
  <inkml:trace contextRef="#ctx0" brushRef="#br0" timeOffset="209711.39">23508 5487 403 0,'0'0'97'0,"0"0"-3"16,0 0-94-16,0 0-6 15,0 0 5-15,0 0 1 16,-10 58 12-16,0-22 18 15,-2 6-16-15,-2 5 2 16,0 2-12-16,-2-1 3 16,4-4-4-16,2-13-1 15,6-11 1-15,-1-8-3 16,5-9 1-16,0-3 4 16,5-10 79-16,18-16-22 15,8-14-59-15,3-8-2 16,-4-3-1-16,-4 3-1 15,-7 4-19-15,-4 10-21 0,-3 9-9 16,-5 6 6-16,-1 8 26 16,-3 4 11-16,-1 4 7 15,-1 3-3-15,3 0-3 16,0 9-20-16,4 11 24 16,3 7 1-16,5 4 1 15,-1 0 2-15,5 1-2 16,-1-6 0-16,0-11 0 15,-1-10-1-15,-1-5 1 16,-2-3 1-16,-3-23 3 16,4-6 2-16,-7-5 9 15,-2-2 7-15,-3 1 10 0,-2 6 6 16,-2 7-1 0,0 8 13-16,0 7-20 0,0 7-1 15,0 3-21-15,0 0-8 16,0 13-52-16,0 13 47 15,0 7 5-15,0 11 0 16,0 7 0-16,3 5 0 16,11 3 0-16,2-4-47 15,8-9-31-15,1-12-88 16,8-15-200-16</inkml:trace>
  <inkml:trace contextRef="#ctx0" brushRef="#br0" timeOffset="210227.15">24154 5741 623 0,'0'0'6'0,"0"0"6"15,0 0-10-15,0 0 3 16,0 0 27-16,0 0 18 15,0 0-16-15,11-25-12 16,-11 25-22-16,-2 1-1 16,-14 17-11-16,-4 7 12 0,-2 4 0 15,3 7 2 1,7-1-4-16,4-1 0 0,8-4-9 16,0-9-8-16,3-10-4 15,16-8 23-15,6-3 4 16,3-6 5-16,1-15-2 15,-2-8 7-15,-3-3 12 16,-7-1-4-16,-7-3-3 16,-7 2-1-16,-3 9-4 15,0 6-12-15,0 8-2 16,0 7 2-16,-2 4-2 16,-2 0 0-16,4 7-21 15,-3 18-15-15,1 9 36 16,2 4 0-16,0-1-1 15,2-4 0-15,14-6 1 0,3-9-1 16,4-9-1-16,-1-4-3 16,-1-5-5-16,-2 0-35 15,-1-10-19-15,-3-10-42 16,-2-6-35-16,-7-7-175 16</inkml:trace>
  <inkml:trace contextRef="#ctx0" brushRef="#br0" timeOffset="210435.66">24414 5474 727 0,'0'0'53'0,"0"0"4"16,0 0-57-16,0 0-34 16,0 0 34-16,-6 83 1 15,-4-31-1-15,-2 9 2 16,-1-1 0-16,4-4-2 15,4-7 0-15,5-13-6 16,0-4-4-16,0-4-38 16,9-10-71-16,9-11-135 15</inkml:trace>
  <inkml:trace contextRef="#ctx0" brushRef="#br0" timeOffset="210827.37">24565 5809 627 0,'0'0'0'15,"0"0"-6"-15,0 0 6 16,0 0 1-16,25 85 2 16,-23-64-3-16,1-2 3 15,-3-3-1-15,1-5-2 16,0-5-2-16,1-5-27 15,0-1 17-15,-1 0 12 16,1-18 51-16,0-5-41 16,2-6-2-16,1 2-2 0,2-2 7 15,2 10-9-15,1 5-3 16,5 4-1-16,-4 5 0 16,1 5 5-16,1 0-5 15,-3 0-1-15,7 14-1 16,-4 8 1-16,2 4 2 15,-5 4 4-15,-3-1-5 16,-4 0 1-16,-3-5-1 16,0-2-16-16,-6-6-67 15,-11-13-66-15,0-3-225 16</inkml:trace>
  <inkml:trace contextRef="#ctx0" brushRef="#br0" timeOffset="210991.85">24679 5554 686 0,'0'0'0'0,"0"0"-54"16,0 0 19-16,0 0 13 16,0 0-4-16,5 105-25 15,-5-69-140-15</inkml:trace>
  <inkml:trace contextRef="#ctx0" brushRef="#br0" timeOffset="211225.92">25041 5816 854 0,'0'0'0'15,"0"0"-41"-15,0 0 25 16,-87 55 16-16,49-26 0 15,3-1 1-15,7-3-1 16,10-3 0-16,6-5 0 16,5-6-2-16,4-3-31 15,1-3-56-15,2-5-23 16,2 0-4-16,14-21 53 16,5-13-211-16</inkml:trace>
  <inkml:trace contextRef="#ctx0" brushRef="#br0" timeOffset="211376.45">24866 5816 307 0,'0'0'178'0,"0"0"-39"15,0 0-36-15,0 0-54 16,0 0-49-16,0 0-34 16,-7 0 33-16,19 45 1 15,4 6 0-15,7 1 0 16,2-4-11-16,3-7-70 16,-1-12 9-16,-6-12-11 15,-6-12-97-15</inkml:trace>
  <inkml:trace contextRef="#ctx0" brushRef="#br0" timeOffset="211709.02">23918 5409 113 0,'0'0'346'0,"0"0"-233"15,0 0-53-15,0 0-60 16,0 0-1-16,0 0 1 15,79-6 26-15,-12 14-3 0,9 0-13 16,3-1-7-16,0-2-3 16,-4-5-12-16,-4 0-56 15,-11 0-42-15,-18-7-201 16</inkml:trace>
  <inkml:trace contextRef="#ctx0" brushRef="#br0" timeOffset="212364.06">19864 5674 68 0,'0'0'17'0,"0"0"10"15,0 0 17-15,0 0-44 16,0 0-20-16,0 0-15 16,-36 0 23-16,52 0-27 15,8 1-11-15</inkml:trace>
  <inkml:trace contextRef="#ctx0" brushRef="#br0" timeOffset="212462.46">20013 5675 28 0,'0'0'17'0,"0"0"32"16,0 0 20-16,0 0-69 15,0 0-41-15,0 0-18 16,-12 3 16-16</inkml:trace>
  <inkml:trace contextRef="#ctx0" brushRef="#br0" timeOffset="213804.71">18928 5277 29 0,'0'0'13'15,"0"0"-4"-15,0 0 64 16,0 0-22-16,0 0-18 16,0 0-8-16,-25-32-23 15,22 29 1-15,2 3 19 16,1 0 14-16,0 0-5 0,0 0-2 15,0 0-21 1,0 0-8-16,0 0-18 0,0 0 11 16,0 0 7-16,0-1 16 15,0 0 57-15,0-4 48 16,0-1-71-16,0 1-3 16,0-1 1-16,0 4-12 15,0 2-13-15,0-3-18 16,0 3-3-16,0 0-2 15,0 0 0-15,0-2 0 16,0-1 1-16,0-1-1 16,0-1 0-16,0 0 1 0,0 1 0 15,0-1-1-15,-2-1-3 16,-5 6-1-16,-7-2-16 16,-4 2-21-16,-4 0 13 15,1 0 9-15,6 11 0 16,3 2 0-16,5 4-4 15,2 0-23-15,3 5 16 16,2-2 8-16,0-1-63 16,22-10-102-16</inkml:trace>
  <inkml:trace contextRef="#ctx0" brushRef="#br0" timeOffset="-190048.07">19713 4052 156 0,'0'0'50'0,"0"0"-6"15,0 0 20-15,0 0-46 16,0 0-10-16,0 0 24 15,0 0-1-15,3-21-24 16,-3 18 17-16,0 3 4 16,1-3-18-16,-1 3 1 15,0-2-8-15,0 0 2 0,0 1 5 16,0-1 4-16,0 2-8 16,0 0 0-16,0 0 1 15,0 0-5-15,0-1-2 16,0 1 0-16,0 0-5 15,0 0-7-15,0 0-1 16,0 0 3-16,0 0 8 16,0 0 2-16,0 0 6 15,0 0-5-15,0-1-1 16,0 1-1-16,0 0-14 16,0-2-1-16,0 2 8 15,0 0 0-15,0 0 7 16,0 0-1-16,0 0 2 0,0-1 2 15,0-2-2-15,0 2 3 16,-1 0 17-16,1-1 3 16,-2 0-7-16,2 2-2 15,-1-1 5-15,1 1 2 16,0 0-8-16,0 0-7 16,0 0-3-16,0 0 1 15,0 0-1-15,0 0 0 16,0 0-3-16,0 0-4 15,-2 0-6-15,-1 7 9 16,0 4-2-16,-2 2 3 16,0 3 4-16,-3 1-3 15,3 1 0-15,-3 3 1 0,-1 0-2 16,1 1 2-16,4-1-2 16,0-3 2-16,2-2-1 15,2-3-1-15,0-3 1 16,0-2-1-16,0-1 0 15,0-3 0-15,0-1 0 16,0 1 0-16,0 3 1 16,0 1-1-16,0 3 0 15,0-1 2-15,0 2-2 16,0-2-2-16,-1 1 2 0,1-3 2 16,-2 0-2-1,2-4 0-15,0 1 0 0,0 0 0 16,0 0 0-16,0 1 0 15,0-1 0-15,0 0 0 16,0 0 0-16,0-2 0 16,0 2 0-16,0-2 0 15,0 3 0-15,0-1 0 16,0 3 0-16,0 1 0 16,0-2 0-16,0 1 0 15,0 1 0-15,0 0 0 16,0-1 0-16,-1-3 0 15,-3 2 0-15,1-2 0 16,0 0 0-16,0 3 0 16,0 1-2-16,-2 1 2 15,0 0 0-15,2-2 0 16,-1 1 2-16,1-2-2 0,2-2 0 16,-1 2 0-16,2-5 0 15,0 0 0-15,0-2 0 16,0 2 0-16,0-1 0 15,-1 1 0-15,1 3 1 16,-3 0-1-16,0 0 0 16,1 2 1-16,1 1-1 15,-2-1 0-15,-1 0 1 16,2-2-1-16,-1 0 0 16,0-1 1-16,0-3-1 15,3 2 0-15,0-2 1 16,-2-1-1-16,2 0 2 0,0 0 1 15,0 0 4-15,0 0 7 16,0 0 0-16,0 0 2 16,0 0-7-16,0 0-9 15,0 0 1-15,0 0-1 16,0 0 0-16,0 0 0 16,0 0 0-16,0 0 0 15,0 0 1-15,0 0-1 16,0 0 1-16,0 0 0 15,0 0 5-15,0 0 5 16,0 0 15-16,0 0-26 16,13-5-39-16,3-4-127 0,-3 4-321 15</inkml:trace>
  <inkml:trace contextRef="#ctx0" brushRef="#br0" timeOffset="-179725.04">22053 4048 206 0,'0'0'73'0,"0"0"-5"0,0 0 47 16,0 0-68-16,0 0-8 15,0 0 6-15,0 0-14 16,0-27-14-16,0 20 8 15,0 3 4-15,0-3-8 16,0 0-5-16,0 2 4 16,0-2-1-16,0 1-2 15,0 0-5-15,0 1-4 16,0 1 8-16,0 2-11 16,0-1 1-16,0 1-3 15,0 2-2-15,0 0 0 0,0 0-1 16,0 0 0-16,0 0-4 15,0 0-10-15,0 0-2 16,0 7 15-16,0 3 0 16,0 1-1-16,0-2 1 15,0-1 1-15,0 3 0 16,0-2 0-16,-1 1 0 16,-1 1 0-16,1-2 0 15,-1 2 0-15,2-3 0 16,0-2-1-16,0 2 1 15,0-4 0-15,0 1 0 16,0 0 1-16,0-5-1 16,9 0 1-16,17 0 1 15,16-14 4-15,20-13-4 0,17-7-1 16,9-5 3-16,0-2-3 16,-6 1 1-16,-3 3 0 15,-12 1 0-15,-8 6 0 16,-17 10-2-16,-13 4 0 15,-11 4 1-15,-10 5-1 16,-3 1 0-16,-2 5 0 16,-3 1-1-16,0 0 1 15,0 0-6-15,0 0 4 16,-5 0 0-16,-9 0-2 16,2 3 4-16,-1 8-31 0,2 5-35 15,3 4-28 1,5-8-46-16,3-4-180 0</inkml:trace>
  <inkml:trace contextRef="#ctx0" brushRef="#br0" timeOffset="-179576.76">22792 3830 374 0,'0'0'34'16,"0"0"70"-16,0 0-53 15,0 0-51-15,0 0-63 16,0 0-65-16,-78 94-196 16</inkml:trace>
  <inkml:trace contextRef="#ctx0" brushRef="#br0" timeOffset="-172365.6">20957 4013 197 0,'0'0'52'0,"0"0"-14"0,0 0-2 15,0 0 18-15,0 0-4 16,0 0-31-16,0 0-5 16,0-41-6-16,0 36-2 15,0 0-1-15,0-1 3 16,0 0 5-16,0-3 8 15,0 2 0-15,-5-3-2 16,-6 2-1-16,-3-2-12 16,1 1-2-16,-2-1-1 15,-3-2-3-15,-5 0 1 16,-5-3-1-16,-6-2 0 16,-3-3 0-16,-2 0 0 15,-5-3 1-15,-2 1 0 0,0 0-2 16,0 0 2-16,4 1-3 15,2 0 4-15,3-1-2 16,1 2 0-16,-2-2 0 16,0 1 0-16,-3-3 2 15,-1 2-2-15,0-2 0 16,-1 2 2-16,-1-2 0 16,-2 4-1-16,-5 1 0 15,-3 0 2-15,-4 2 0 16,-2 0 1-16,-1 5-2 15,1-2 0-15,2-3-1 16,0 3 1-16,3-2 0 16,0 2 1-16,0-3 1 15,2 2 5-15,0 1 2 0,2 2-5 16,5 2-3-16,0 3-2 16,4 0 0-16,0 1-1 15,3-1 0-15,2 2 0 16,7-2 0-16,-3 0 2 15,-1 0-2-15,-3 0 0 16,0 4 0-16,-5 3 0 16,-1 0-3-16,-2 0 3 15,-4 0-1-15,4 3-1 16,-1 1 2-16,5-1 0 16,1-2 0-16,1 1 0 15,2 1 0-15,0 0 0 16,1 0 0-16,3 1 0 15,0-1 0-15,-1-2 1 16,1-1 0-16,0 0-1 0,2 0 0 16,-3 0 0-16,-2 3 0 15,-2 0 0-15,-1 4 0 16,3 0 1-16,1 1-1 16,4-1 0-16,6 0 0 15,6-2-1-15,2-1 1 16,4 0 1-16,-1 1-1 15,-1 2 0-15,-2 1-1 16,-1 1-1-16,-2 3 3 16,-1-1-2-16,-1 0 1 0,-5 2 0 15,1-2 0 1,-2 1-1-16,-2-1 1 0,3 2 0 16,3 1 0-16,4-1 0 15,3 4 0-15,1 1-2 16,2 2 2-16,-1-3 0 15,-1 3 0-15,-3-1 0 16,-1-1 0-16,-1 3 0 16,-3-4 0-16,-2 7 0 15,-4-4 0-15,-2 3 0 16,1 1 0-16,4-2 0 16,3-1 0-16,5 1 2 15,1-2-2-15,4-2 0 0,3 0-2 16,0 0 2-1,2 1 0-15,-2 2 2 0,0 1-2 16,-1 1 0-16,-1 0-2 16,1 0 2-16,-2-1 0 15,2 0 0-15,0 3 0 16,-1-3 0-16,4 3 2 16,-2-2-1-16,3 0 0 15,0 1-1-15,2 1 0 16,1 1 0-16,-3-1 2 15,6 1-2-15,-1 1 0 16,3 1 0-16,0 2 1 16,0 1 1-16,0-1-2 15,12 1 1-15,2 0 1 0,0-2 2 16,2 1-3-16,1-1 0 16,-4 0 0-16,4-1 0 15,-4-4-1-15,4 2 1 16,-1-4 0-16,1-1 2 15,5 1-2-15,2-4 1 16,4-1-1-16,2-3 2 16,2-1-2-16,0-2 0 15,1-1 0-15,2 0-1 16,0-3 1-16,-2-1 0 16,0 0-1-16,-2-3 2 0,2 2-2 15,0-1 1 1,0 0-1-16,1 0 0 0,2 1 2 15,0-3-2 1,-1 4 0-16,0-3-1 0,0 0 1 16,0-1 0-16,6-2-1 15,1 0 1-15,5 0-1 16,12 0 1-16,4 0 0 16,2-8-4-16,-1 1 0 15,-5 0 2-15,-11 3 2 16,-7 1 0-16,-8 3-3 15,-5 0 3-15,-2 0 0 16,0 0 0-16,4 1 0 16,2 5 0-16,1 1-1 0,2 1 1 15,3-1 0-15,-3-1 0 16,1 1 0-16,0-3 0 16,0 2 0-16,-3 0 0 15,1-1 0-15,-1 1 1 16,3 0 0-16,4-1-2 15,5 3 1-15,4-4 0 16,3 1 0-16,2 0-1 16,-4-1 0-16,-2-3 1 15,-5 2-3-15,-4-1 3 16,-3 2 0-16,-6-1 0 16,0 0-1-16,-5 0 1 15,0 2-1-15,-2-2 2 0,2 5-2 16,4-1 1-1,3 2 0-15,4-2 0 0,4-1 0 16,1 2 0-16,-1-2-1 16,0 4-1-16,-3-4-2 15,-2 2 2-15,0-2 1 16,3 0-1-16,-1 2 2 16,2 0-1-16,1 0-2 15,5-1-2-15,-3-1-1 16,-1-2-7-16,-2 1 3 15,-6-3 3-15,-3-1 7 16,-6 1 0-16,-2-1 0 16,1 1 0-16,0-1-1 15,3 2 0-15,3-2 2 0,1-1-2 16,0 0 1-16,0 0 0 16,0 0 0-16,0 0 0 15,-1 0 0-15,1-3 0 16,-1 1 0-16,-1-1-2 15,-2 0 1-15,-3 1 1 16,-2-2 0-16,-5 1 0 16,1 0 1-16,-5-2 1 15,3-1-1-15,-2 1-1 16,4 1 1-16,-1-1-1 16,0 2 0-16,0-2 0 15,-2 0 0-15,-2 0 0 16,-1 0 0-16,-1-4 5 0,-1 1 4 15,1-4 8-15,-1 0 4 16,2 0-11-16,1 1-5 16,-1 0-3-16,3 2-2 15,0-1 0-15,-2 0-2 16,-1 1 2-16,0 0 0 16,-3-2 0-16,2-1 3 15,-3-2 1-15,-1 1 3 16,0-1 9-16,0-1-2 15,2-1 10-15,-1-1-16 16,2 0-3-16,0-2-4 16,0 1 11-16,-2-3-4 0,3-2-6 15,-3 1 4 1,2 1 0-16,-3-1 4 0,-1 3-7 16,3 5 2-16,-2-1-3 15,0 2-2-15,-1 4 0 16,-1-3 0-16,1 2 0 15,-1 0 1-15,-1-3 2 16,-3 0-3-16,0-1 4 16,0 1 3-16,0-3 2 15,1 1-4-15,4 3 1 16,-2-4-3-16,1 4 0 0,-1 1-3 16,0 0 2-1,1-2-2-15,-3 3 0 0,-1-4 0 16,0-1 1-1,0-2-1-15,0 1 2 0,-8-5-2 16,-5-1-1-16,-6 0 1 16,-4 0 0-16,1 2 0 15,-1 6 0-15,0-1 0 16,0 4-1-16,4 1 0 16,-1 0 1-16,4 2 1 15,1 0-1-15,1-1 3 16,1-1-3-16,3 1 0 15,-5 1 0-15,3-1 1 16,-3 2-1-16,-1 0 0 16,-4 4 0-16,-1-4-2 15,-6 6 2-15,1 0 0 0,0 1-2 16,4 0-4-16,10 0-21 16,6 2-48-16,6 8-17 15,1 0-21-15,22-3-64 16</inkml:trace>
  <inkml:trace contextRef="#ctx0" brushRef="#br0" timeOffset="-172194.46">20887 4105 289 0,'0'0'57'16,"0"0"53"-16,0 0-73 0,0 0-37 15,0 0-44 1,0 0-17-16,0 0-54 0,-21 24-45 16</inkml:trace>
  <inkml:trace contextRef="#ctx0" brushRef="#br0" timeOffset="-168567.06">20280 3759 235 0,'0'0'79'0,"0"0"-67"16,0 0-12-16,0 0 6 15,0 0 11-15,0 0 15 16,-6 22 6-16,6-20 2 15,0-1 13-15,0 0-13 0,0 2-22 16,-1 0-14-16,1 3-2 16,0 2-2-16,0 1 3 15,0 2-1-15,0 3 0 16,0 2 2-16,0 2-3 16,7-2 1-16,3 1-2 15,-1-5 3-15,4-4-1 16,4-4-1-16,13-4 2 15,16-9 14-15,20-23 10 16,19-11-10-16,10-12-5 16,4-2 5-16,-7 0 5 15,-10 4 40-15,-16 0-16 0,-14 4-19 16,-16 7-8 0,-11 11-1-16,-11 9-10 0,-8 12-6 15,-3 6-1-15,-3 4-1 16,0 0-13-16,0 12-88 15,0 19 23-15,-15 6-30 16,-4-1-65-16,6-9-179 16</inkml:trace>
  <inkml:trace contextRef="#ctx0" brushRef="#br0" timeOffset="-168410.37">21120 3596 429 0,'0'0'64'0,"0"0"37"16,0 0-15-16,0 0-48 16,0 0-38-16,0 0 0 15,-81 18-101-15,54 14 10 16,-3-6-229-16</inkml:trace>
  <inkml:trace contextRef="#ctx0" brushRef="#br0" timeOffset="-165720.29">17910 3664 306 0,'0'0'85'0,"0"0"23"15,0 0-8-15,10-86-21 16,-8 75-34-16,-2 6-14 16,1 0 3-16,-1 5-14 15,0 0-14-15,3 0-6 16,1 7-6-16,1 16 3 15,-2 8 2-15,-1 10 1 16,2-1 0-16,-4-1 1 16,0-6-1-16,0-4 0 15,0-8 0-15,0-8 0 16,0-6 0-16,4-6 1 16,8-1-1-16,11-11 13 15,17-18 13-15,14-11-14 16,8-9-4-16,10-9 18 15,7-5-11-15,1-3-14 0,-2 6 2 16,-11 10 2-16,-14 15-5 16,-15 12 0-16,-11 10 1 15,-12 6-1-15,-10 3 1 16,-1 3-1-16,-4 1-5 16,0 0-26-16,0 0-32 15,0 8-14-15,-4 8 33 16,-6 7-32-16,-3-3-78 15,6-8-202-15</inkml:trace>
  <inkml:trace contextRef="#ctx0" brushRef="#br0" timeOffset="-165561.27">18600 3456 503 0,'0'0'59'0,"0"0"59"15,0 0-99-15,0 0-19 16,0 0-26-16,-88 75-24 16,62-25-34-16,-2-7-132 15</inkml:trace>
  <inkml:trace contextRef="#ctx0" brushRef="#br0" timeOffset="-121649.58">22006 3989 208 0,'0'0'75'0,"0"0"-1"15,0 0-31-15,0 0 25 16,0 0-56-16,0 0 8 16,0 0 0-16,0 0-18 15,0 0 8-15,0 0 7 16,0-43-10-16,0 39 7 15,0 1 6-15,0 1-9 0,0-2-2 16,-2 1 8-16,1 1-13 16,-1-1 9-16,1 2-2 15,1 0 12-15,0 1-9 16,0-2-5-16,0 1-6 16,0-1 2-16,0 1 4 15,0-3 0-15,0 0 5 16,0 1 3-16,0-1 1 15,0-2-6-15,0-1 0 16,0 4 7-16,0-1-9 16,0 2 5-16,0 2-8 15,1-2-4-15,-1 2-3 16,0 0-3-16,2 0-6 0,1 4-28 16,5 14 29-1,-3 7 6-15,-1 5-4 0,-4 3 0 16,2-3 2-16,-2-1-2 15,1-5 1-15,1-3-3 16,3-4 1-16,-2-5 4 16,2-1 2-16,-2-5 0 15,0-1 0-15,0-5 1 16,2 0 0-16,6 0 2 16,12 0 4-16,10-9-1 15,12-7-3-15,10 1 0 16,3-3-2-16,14 1 0 15,4-3 0-15,6 0 0 16,3-4 1-16,-2 1 2 0,-4 0-3 16,-8 0 1-16,-9 2-1 15,-14 2 2-15,-12 2 2 16,-10 5 7-16,-8 2 1 16,-9 3 2-16,-4 4-6 15,-4 3 14-15,-1 0-9 16,0 0-13-16,0 0-2 15,0 0-9-15,0 0-19 16,0 0 7-16,-7 4 13 16,-4 6 4-16,-2 5-20 15,1-1-42-15,6 3-35 16,4-5-64-16,2-7-110 16</inkml:trace>
  <inkml:trace contextRef="#ctx0" brushRef="#br0" timeOffset="-121497.06">22913 3885 376 0,'0'0'38'16,"0"0"-38"-16,0 0-67 15,0 0-4-15,0 0-87 0</inkml:trace>
  <inkml:trace contextRef="#ctx0" brushRef="#br0" timeOffset="-118199.11">20192 3768 157 0,'0'0'74'0,"0"0"-3"16,0 0-8-16,0 0-6 15,0 0-24-15,0 0 7 16,0-41-13-16,1 36-8 16,1-1-2-16,-1 0 1 15,-1 0 15-15,0 1-1 16,0-2-17-16,0 5 23 15,0 0-21-15,0 2-7 16,0 0-6-16,0 0-4 16,2 0-4-16,-1 0-10 15,1 2-14-15,2 13 24 0,-1 10 4 16,0 8 0 0,-1 6-2-16,-2 7 2 0,0-2 1 15,0-3-1-15,0-7 1 16,0-9-1-16,3-8 2 15,4-6-2-15,-2-3 0 16,-4-6 0-16,2 0 1 16,-1-2-1-16,-2 0 1 15,3 0 4-15,3 0 6 16,8 0 8-16,5-7-16 16,4-5-2-16,7-1 0 15,4 0-1-15,8-1-1 16,6 2 0-16,12-1-2 15,14-1-2-15,15-2-1 0,13 1 3 16,3-1 3-16,-4 2-1 16,-12 1-1-16,-12 5 2 15,-18 2 0-15,-10 1-2 16,-13 3 1-16,-12 1 1 16,-9 1 0-16,-6 0-2 15,-7 0 2-15,-2-1 2 16,0-1 3-16,0-1 23 15,0-1 1-15,0-2-24 16,-1 4-3-16,-3-1 4 16,3 3-3-16,1 0-3 15,-2 0 0-15,2 0-4 16,0 0 0-16,0 0-5 0,0 0-20 16,0 0 0-1,0 0-4-15,0 0-3 0,0 0 21 16,0 0 5-16,-1 0 10 15,-1 0-1-15,-3 0-9 16,-1 0-74-16,0-1-90 16</inkml:trace>
  <inkml:trace contextRef="#ctx0" brushRef="#br0" timeOffset="-117817.39">21344 3491 357 0,'0'0'49'0,"0"0"71"16,8-78-58-16,-3 64-9 16,-2 3-6-16,0 4-24 15,0 4 8-15,-2 3-15 16,1 0 18-16,-2 0-34 15,0 2-6-15,0 14-13 16,0 13 12-16,0 12 5 16,0 6 2-16,-5 4 0 15,-10 1 2-15,-4 4-2 16,2-1 1-16,3-3-1 0,6-7-1 16,5-11 1-16,3-10 0 15,0-7 0-15,0-7 0 16,0-1 0-16,0-2 0 15,0 1-26-15,0-2-19 16,0-2-47-16,0-1-16 16,0-3-117-16</inkml:trace>
  <inkml:trace contextRef="#ctx0" brushRef="#br0" timeOffset="-117635.97">21221 3873 331 0,'0'0'181'16,"0"0"-48"-16,0 0-39 16,0 0-52-16,0 0-42 15,0 0-82-15,9-1 3 16,-9 21-45-16,0-6-252 16</inkml:trace>
  <inkml:trace contextRef="#ctx0" brushRef="#br0" timeOffset="-93074.88">14792 5479 239 0,'0'0'97'16,"0"0"-19"-16,0 0-22 16,0 0-6-16,0 0-7 15,0 0 2-15,0 0-17 16,0 0-15-16,0 0-3 15,0 0-2-15,0 0 11 16,0-1-2-16,0 1-5 16,0-2-9-16,-1 2 6 15,-2-1 6-15,3-2-9 16,0 1-2-16,-3-1-2 16,0 3-2-16,2-2 4 15,-2-1 14-15,2 3-3 16,1-3-5-16,-1 3 1 0,-1 0 5 15,1 0 0 1,1 0-6-16,0 0-4 0,0 0-5 16,0 0-1-16,0 0-8 15,21 0-19-15,16 0 23 16,17 8 8-16,14-1-8 16,16 1-6-16,11-4-19 15,8-1-1-15,8-3-26 16,0 0 53-16,0-2 3 15,-7-7-6-15,-10-2 6 16,-16 0 0-16,-17 3-1 16,-13 2 3-16,-18 0 2 0,-10 3-2 15,-11-1 4 1,-6 3 31-16,-3-1 36 0,0 1-22 16,0-1-17-16,0-2-33 15,-3-3-1-15,-4 6-13 16,-6 1-21-16,1 0-33 15,1 0-77-15,2 0-92 16</inkml:trace>
  <inkml:trace contextRef="#ctx0" brushRef="#br0" timeOffset="-92928.47">15975 5420 488 0,'0'0'132'16,"0"0"-83"-16,0 0-49 16,0 0-109-16,0 0-51 15</inkml:trace>
  <inkml:trace contextRef="#ctx0" brushRef="#br0" timeOffset="-89849.72">14755 4870 9 0,'0'0'115'0,"0"0"-75"16,0 0-6-16,0 0 6 0,0 0 2 16,0 0-14-16,0-12 2 15,0 9-4-15,0 3-20 16,1-5 2-16,-1 5 2 16,0 0-3-16,0-2-4 15,0-1 0-15,0 1-1 16,2 0 8-16,-2-1 6 15,0 3-11-15,0-2-5 16,0 0 7-16,0 1 5 16,3-1-6-16,-2-1-3 15,1 0-2-15,-1 2 3 16,1-2 2-16,1-1 2 0,1 0 12 16,0-3-6-16,4 1-7 15,-2-2 5-15,0-1-6 16,3 3-2-16,-3-2-1 15,1 2 1-15,0 4 0 16,-4-1 11-16,-2 2 8 16,1-2-13-16,-1 1 5 15,-1 2-2-15,0 0-13 16,0 0 0-16,0 0 0 16,2 0-2-16,2 0 1 15,2 0 1-15,-3 0 0 0,3 0 1 16,-3 0-1-1,0 0 0-15,0 0 0 0,1 0 0 16,1 0-2-16,-1 0 0 16,-2 0 2-16,-2 0-1 15,0 0-1-15,0 0 0 16,0 0 2-16,0 0 0 16,0 0 0-16,0 0 0 15,0 0 0-15,3 0-3 16,0 0 3-16,-2 0 0 15,2 0 0-15,0 2 1 16,2 1-1-16,-2-1 0 16,0 2-1-16,1-4 1 15,-2 3 0-15,0-1 0 0,0-1 0 16,-1 1 1-16,1 1-1 16,0 1 0-16,-1-2 0 15,1 3-1-15,-1 1 1 16,1-2-2-16,-2 1 1 15,0 1 0-15,1-1 1 16,-1 0 0-16,0-2 1 16,0 2 0-16,0 1-1 15,0 2 1-15,0 1 0 16,2-1 2-16,-2-2-3 16,0 0 1-16,0-1-1 15,0 1 0-15,1 0 1 16,1-3-1-16,-2 4 0 0,1-2 2 15,1-1-2 1,-1 2 0-16,-1-2 0 0,0-1 1 16,0 0-1-16,0-2 0 15,0 2 0-15,0-1 0 16,3 3 0-16,-3-1 0 16,0 1-1-16,0 1 1 15,0-2-1-15,0 3 1 16,0-1 0-16,0 1 0 15,0-1 0-15,0 2 1 16,0-3-1-16,0 2 0 16,0-2 0-16,0 4 1 15,0-1-1-15,0-3 0 16,0 2 0-16,0-2 0 0,0-3 0 16,0 1 0-16,0-2 2 15,0-1-2-15,0 2 0 16,0-1 0-16,0-1 0 15,0 2-2-15,0-1 1 16,0 1-1-16,0-1 2 16,0 1 0-16,0 0 1 15,0-2 0-15,0 0-1 16,0 0-1-16,0 1 1 16,0 1 1-16,0 0-1 15,0 0 0-15,0 1 0 16,0-2 0-16,0-1 1 15,0 0-1-15,0 0 3 0,0 0 7 16,0 0 18-16,0 0-7 16,0 0 0-16,0 0-2 15,0 0-8-15,0 0-5 16,0 0-6-16,0 0 0 16,0 0 0-16,0 2-5 15,0 2-33-15,0 4-29 16,0 1 48-16,0-1-101 15,0-8-203-15</inkml:trace>
  <inkml:trace contextRef="#ctx0" brushRef="#br0" timeOffset="-77691.84">20809 5121 24 0,'0'0'0'15,"0"0"-2"-15,0 0 2 16,0 0 3-16,0 0 6 16,0 0-1-16,0 0 24 15,-7 0 50-15,4 0-32 16,0-2-36-16,0 2 10 0,1-1-13 16,2 1-3-16,-1-2-7 15,0 2-1-15,-1 0 0 16,-1 0 0-16,-1 0-1 15,-4 0-6-15,3 0-5 16,-2 0 3-16,3 0 6 16,-2 0-1-16,1 0 1 15,1 0 3-15,1 2 0 16,0-1 0-16,-1-1-1 16,4 2 1-16,0-2 0 15,-1 0 2-15,1 0 0 16,0 0 8-16,0 0 13 15,0 0-4-15,0 0 0 0,0 0 9 16,0 0 8-16,0 0-7 16,0 0-2-16,0 0-7 15,0 0-3-15,0 0-5 16,0 0-4-16,0 0 1 16,0 0 2-16,0 0 6 15,0 0-6-15,0 0-6 16,0 0 1-16,0 0-1 15,0 0 4-15,0 0 3 16,0 0 1-16,0 0-7 16,5 0 1-16,7 0-6 0,4 0 0 15,2 0-1-15,3 0-1 16,-3-2 1-16,1 2-1 16,2 0 1-16,-3 0 0 15,4 0 1-15,-2 0 0 16,-2-1-2-16,-1 1-4 15,-3 0-15-15,-4 0-45 16,-5 0 13-16,-5 0-55 16,0 3-62-16</inkml:trace>
  <inkml:trace contextRef="#ctx0" brushRef="#br0" timeOffset="-76071.76">21160 5498 119 0,'0'0'97'0,"0"0"-32"0,0 0-33 15,0 0 2-15,0 0 6 16,0 0-21-16,9-11-5 16,-8 11 2-16,-1 0 10 15,0-1 3-15,0 1 1 16,0 0-7-16,0 0-6 15,0 0-3-15,0 0 5 16,0 0-18-16,0 0-1 16,0 0 0-16,0 0-1 15,0 0 1-15,0 0-1 0,2 0-2 16,1 0-12-16,0 0 10 16,0 8 4-16,1-1-2 15,-1 6-1-15,1 1 2 16,-4 0-6-16,0 1-6 15,0-1 0-15,0-1 11 16,0-4 1-16,0 1-2 16,0-1 4-16,-4 0 0 15,-2 2-1-15,0-3-1 16,0 1-4-16,-1-1-2 16,4-4-8-16,-1-2 13 15,1 1 2-15,3-3 1 16,0 0 0-16,0 0 11 0,0 0 1 15,0 0-8 1,0 0-4-16,0 0-33 0,0 0-202 16</inkml:trace>
  <inkml:trace contextRef="#ctx0" brushRef="#br0" timeOffset="-75078.08">21357 5659 5 0,'0'0'98'0,"0"0"-90"15,0 0 25-15,0 0-2 16,0 0 4-16,0 0 10 16,0 1 14-16,0-1 3 15,3 0 12-15,4 0-33 0,5-4-26 16,2-3 5-16,0-2-4 16,1-2-5-16,2 2-2 15,-2-2 2-15,4-2-5 16,-1-1 1-16,3-1-3 15,-2-2 8-15,-1-1-3 16,0 0-4-16,0 0-3 16,-5 0-2-16,-2-1 2 15,-1 2-4-15,-4 1 4 16,-4 2-1-16,-1 4-1 16,-1 0 6-16,0 0 5 15,0 1-10-15,0 4 6 16,-1 0-5-16,-2 3 0 0,1 0-2 15,-1 2-4 1,-1 0 4-16,0 0-1 0,-3 0-2 16,1 0 2-16,-1 0-4 15,-3 0 3-15,2 4 0 16,0 1-1-16,-2 0 3 16,1 0 0-16,0 4-2 15,0-1 2-15,-3 4-2 16,3 2 2-16,-3 1-1 15,1 4-1-15,0 1 0 16,3 0 2-16,1-1-2 16,3 2 2-16,4 1-1 15,-2-1 1-15,2 1 1 16,0-2-1-16,0-4-1 0,0-3-5 16,9-2-8-16,6-5-2 15,4-1 16-15,4-5-2 16,5 0-16-16,4 0-32 15,-1-5-66-15,2-4-143 16</inkml:trace>
  <inkml:trace contextRef="#ctx0" brushRef="#br0" timeOffset="-74527.32">21950 5428 230 0,'0'0'87'16,"0"0"-14"-16,0 0-15 15,0 0-44-15,0 0 18 16,0 0-26-16,-47-50-6 15,29 47 0-15,3 1-1 0,-4 2 1 16,-3 0 0-16,-1 0-5 16,2 0-16-16,4 10-13 15,3 2-11-15,4 2-23 16,1 2-20-16,8 1-47 16</inkml:trace>
  <inkml:trace contextRef="#ctx0" brushRef="#br0" timeOffset="-71731.71">22149 5487 54 0,'0'0'14'0,"0"0"30"16,0 0-15-16,0 0 16 0,0 0-5 15,0 0-6 1,0 0 1-16,47 87-7 0,-47-68 24 16,0 5-24-16,0-4-12 15,0 3-7-15,-7-1-3 16,1 0-3-16,3-2 0 15,2-1-1-15,-1-4 1 16,2-3-2-16,0-3 0 16,0-3 0-16,0-3 1 15,-1-2 0-15,1-1-2 16,0 0 16-16,0 0 67 16,0 0 17-16,-2 0-22 15,-2 0-27-15,-1 0-36 16,-1 0-14-16,2-3-1 0,-1-1 0 15,1 1 1-15,1 3-1 16,3-2 0-16,0 2 0 16,0 0-1-16,0 0 0 15,0 0-1-15,0 0-12 16,0 0 3-16,0 0 5 16,0 0 5-16,0 0 1 15,0 0 1-15,0 0 0 16,0 0 3-16,0-5 5 15,-2-1 13-15,2-7-22 16,0-4 2-16,0-4 0 16,2-4-1-16,13-5 14 15,9-10-14-15,9-2-1 0,10-8-15 16,3-3-18-16,2 3 2 16,-5 8-15-16,-3 12-10 15,-9 9-73-15,-9 9-75 16,-8 3-52-16</inkml:trace>
  <inkml:trace contextRef="#ctx0" brushRef="#br0" timeOffset="-70897.75">22345 5574 237 0,'0'0'50'0,"0"0"-3"15,0 0-26-15,0 0-6 0,0 0 2 16,0 0-10-16,3 0-7 16,-3 0-7-16,0 5 7 15,0 9 14-15,-1 6 11 16,-6 1-8-16,-4 6-8 15,0 3-2-15,-3 0-3 16,-3 2 0-16,0-3 1 16,1-5-5-16,-1-2-4 15,3-5-35-15,4-5-57 16,4-8-132-16</inkml:trace>
  <inkml:trace contextRef="#ctx0" brushRef="#br0" timeOffset="-70082.6">22587 5359 111 0,'0'0'105'0,"0"0"-48"0,0 0 22 16,0 0-47 0,0 0 3-16,0 0 12 0,0-39 22 15,0 39-1-15,0 0-34 16,0 0-22-16,0 0-12 15,0 0-11-15,0 5-23 16,0 14 31-16,-5 7 1 16,-11 7-1-16,-4 6 3 15,-8 8 0-15,1 4 3 16,-3 0 1-16,4 4-1 16,5-5-3-16,7-8-3 15,2-5-26-15,8-10-11 0,0-7 12 16,4-7-6-1,0-6-59-15,0-7-108 0</inkml:trace>
  <inkml:trace contextRef="#ctx0" brushRef="#br0" timeOffset="-69945.99">22386 5760 151 0,'0'0'354'0,"0"0"-354"16,0 0-142-16,0 0 54 16,0 0-19-16</inkml:trace>
  <inkml:trace contextRef="#ctx0" brushRef="#br0" timeOffset="-68052.51">22965 5688 136 0,'0'0'93'16,"0"0"-42"-16,0 0 7 15,0 0-15-15,0 0-9 16,0 0 1-16,0-1-6 16,0 1-21-16,0 0-8 15,0 0-5-15,0 1-17 16,0 11 15-16,0 9 4 15,0 1 1-15,0 6 1 16,0 5 1-16,0 2 1 16,-11 3 4-16,-1 2 0 0,2 4-3 15,1-2-2 1,2 3 2-16,1-1 1 0,3-1-3 16,-2-4 1-16,0-3 0 15,2-6-1-15,-1-9 0 16,0-4 0-16,1-2 0 15,0-6 0-15,0-1 0 16,0 1 0-16,-3-4 0 16,-2 2 0-16,-1-2 0 15,-2 0 2-15,1-3-2 16,-1-2 1-16,3 0 4 16,0 0 22-16,0 0 7 15,0-5 18-15,0-2 16 16,4 0-12-16,3-6-24 15,1 2-15-15,0-4-17 0,0-4 0 16,10-5-19-16,8-2 11 16,-1-2-11-16,2 1 18 15,-4 6-6-15,0 2 6 16,-3 5-8-16,1 3-14 16,-1-1 6-16,2 1 6 15,0 0 8-15,2 2-26 16,1-5-5-16,2 3 14 15,0-5-8-15,-3 1 16 16,3 2 0-16,-4 0-22 16,-3 3-50-16,-3 5-49 15,-6 0-67-15</inkml:trace>
  <inkml:trace contextRef="#ctx0" brushRef="#br0" timeOffset="-67887.43">22982 5987 317 0,'0'0'143'0,"0"0"-62"15,0 0 14-15,0 0-95 16,0 0-29-16,0 0-176 16,-5 3 74-16,5-1-70 15</inkml:trace>
  <inkml:trace contextRef="#ctx0" brushRef="#br0" timeOffset="-30587.92">11981 8276 279 0,'0'0'48'0,"0"0"12"15,0 0-21-15,0 0 22 16,0 0 17-16,0 0 3 16,0 0-21-16,0 0-27 15,-24-2 1-15,24 0-9 16,0 2-12-16,0 0-6 15,0 0-7-15,0 0-5 16,0 0-8-16,0 0 1 0,25 0 7 16,18-3 5-16,20-4 10 15,13-3 0-15,11-2 7 16,-4-2-11-16,-4 2 1 16,-4-1-5-16,-14 2-2 15,-5 3 0-15,-9 4-2 16,-10 4-28-16,-11 0-100 15,-23 4-111-15</inkml:trace>
  <inkml:trace contextRef="#ctx0" brushRef="#br0" timeOffset="-30349.93">12203 8345 590 0,'0'0'56'15,"0"0"-56"-15,0 0-4 16,0 0 3-16,25 77 2 16,-23-37 0-16,-2 6 4 15,0 6-5-15,-6 1-4 16,-10 0-60-16,-4-3-35 15,2-10-143-15</inkml:trace>
  <inkml:trace contextRef="#ctx0" brushRef="#br0" timeOffset="-30118.53">12615 8603 610 0,'0'0'64'16,"0"0"23"-16,0 0-62 15,0 0-25-15,0 0-23 0,0 0 10 16,55-2 10 0,-21 8-2-16,0-3-58 0,7-1 2 15,6-2-51-15,8-5-109 16</inkml:trace>
  <inkml:trace contextRef="#ctx0" brushRef="#br0" timeOffset="-29739.48">13262 8252 518 0,'0'0'161'0,"0"0"-1"15,0 0-56-15,0 0-91 16,0 0-13-16,0 0-20 0,-3-7-5 15,3 42 25 1,0 10 1-16,0 8 0 0,0 0-1 16,0-2-38-1,0-9 8-15,0-9-12 0,6-9-4 16,0-12 5-16,-2-6 5 16,-1-4 27-16,-3-2 9 15,0 0 81-15,0-9 9 16,-17-7-80-16,-12-3-6 15,-2 5 9-15,0 2 7 16,5 7 9-16,8 5-29 16,5 2-7-16,5 18-7 15,4 7-1-15,4 2-5 16,0-1-3-16,24-3-2 0,8-6-9 16,12-7-13-16,14-10-16 15,13-2-37-15,7-8-47 16</inkml:trace>
  <inkml:trace contextRef="#ctx0" brushRef="#br0" timeOffset="-28856.75">13864 8499 483 0,'0'0'22'16,"0"0"-22"-16,0 0 0 16,0 0 0-16,0 0 29 0,0 0 33 15,69-7-24-15,-40-10-14 16,-4-5 2-16,-1 0-8 16,-7-2 2-16,-6-1-5 15,-8 1 5-15,-3 2 41 16,-3 3-50-16,-18 2-4 15,0 3-4-15,-1 10 5 16,2 4-8-16,4 0-5 16,0 12 1-16,2 16 2 15,1 11 0-15,5 7 1 16,2 3-4-16,6-1-1 16,0-4-37-16,9-8 14 0,17-14-22 15,10-10 48-15,7-12 3 16,3-3 3-16,0-20 0 15,-4-8 1-15,-6-6-4 16,-8-1-3-16,-10-1-11 16,-9-1 11-16,-9 4 3 15,0 3-1-15,0 8 1 16,0 8 1-16,0 7 19 16,-2 6 19-16,2 4-32 15,0 0-7-15,0 15-31 16,7 11 27-16,-1 12-1 15,-6 6 5-15,0 2-1 16,0 0 1-16,0-7 0 0,0-7 0 16,-2-10 1-16,-2-5 1 15,-3-4-1-15,3-6 2 16,1-4 3-16,-4-3-3 16,4 0 7-16,-5 0 7 15,-1 0-14-15,-1-10-3 16,5-3-46-16,5 0-29 15,0 0-19-15,15-6-6 16,10 2 30-16,11-10-57 16,8-2 67-16,5-7 55 15,3-2 5-15,-1-4 97 16,-4 1-9-16,-2-1 5 0,-6 2-36 16,-8 4 74-1,-11 4-41-15,-9 10 10 0,-8 10-45 16,-3 5-28-16,0 7-25 15,0 0-2-15,0 7-19 16,-17 21-20-16,-12 17 39 16,-6 14 0-16,-3 6 0 15,5 2 0-15,10-2 0 16,8-6-15-16,12-9-21 16,3-9-17-16,4-12-11 15,13-14-38-15,0-15 8 16,0 0-111-16</inkml:trace>
  <inkml:trace contextRef="#ctx0" brushRef="#br0" timeOffset="-28607.12">14473 8402 323 0,'0'0'111'15,"0"0"-26"-15,0 0-60 16,0 0-15-16,112-27 15 15,-66 20 11-15,1 0-6 16,6 1 0-16,-7 3 2 16,-1 3-18-16,-9 0-4 15,-12 0-4-15,-9 4-6 0,-9 12 0 16,-5 5-1 0,-1 5 1-16,0 4 0 0,-6 4-10 15,-7 1-28-15,-2-6-68 16,3-11-97-16</inkml:trace>
  <inkml:trace contextRef="#ctx0" brushRef="#br0" timeOffset="-28422.73">15037 8056 820 0,'0'0'8'0,"0"0"17"15,0 0-25 1,0 0-13-16,0 0-100 0,0 0 75 16,0 0-44-16,-16 100-92 15,-1-65-235-15</inkml:trace>
  <inkml:trace contextRef="#ctx0" brushRef="#br0" timeOffset="-26924.87">15052 8398 419 0,'0'0'288'0,"0"0"-220"16,0 0-68-16,0 0-11 15,0 0 11-15,0 0 0 16,40 66-3-16,-37-47 3 16,-3 1 0-16,0 1 0 15,0 0 0-15,-3-4 2 16,-6-3-2-16,3-4-8 15,2-4-1-15,2-4-8 0,2 0-22 16,-2 0-6 0,2-2 24-16,0 0 21 0,0 1 1 15,0-1 29-15,0 0 32 16,0 0 7-16,0 0-4 16,0 0-25-16,0-3-23 15,0 0-3-15,0 2-6 16,0 1-5-16,0 0-3 15,0 0-3-15,0 0-11 16,0 0-13-16,0 0-10 16,0 0 9-16,0 0 8 15,0 0 20-15,0 0 0 16,0 0 0-16,0 0 0 16,0 0 0-16,0 0 0 0,0 0 0 15,0 0-1-15,0 0 1 16,0 0 3-16,0 0-1 15,0-3 7-15,10-11 13 16,6-5-16-16,11-6-6 16,1-6-3-16,5 3-13 15,-2 3 0-15,-7 3 10 16,-4 8 4-16,-6 8 0 16,-6 4 0-16,-4 2 1 15,1 0-10-15,-4 7 1 16,1 11-2-16,-2 7 6 15,0 3 5-15,0 2-1 16,-8 4 2-16,1-7 0 0,1-3 0 16,6-10 2-16,0-6-1 15,0-6-1-15,0-2 2 16,0 0-1-16,9-16 1 16,8-7-2-16,2-4-16 15,0 1 16-15,-5 2 1 16,-4 6 3-16,-1 4 4 15,-3 6 16-15,-3 3 4 16,2 5-23-16,-1 0-5 16,5 0-6-16,-3 5 3 15,6 8-2-15,-2 5 3 16,1 1 1-16,2 3-8 16,0-1-10-16,6-6-41 0,3-5-25 15,8-6-10-15,3-4-18 16,1 0-56-16,-3-12 17 15,-4-6 83-15,-5-2 69 16,-9-2 65-16,-4-2 20 16,-9 4 67-16,0-2-28 15,0 2-13-15,-11 4 25 16,2 7-18-16,3 6-68 16,1 3-50-16,-3 3-13 15,-3 16-5-15,-4 7 15 16,-1 5 2-16,2 1 1 15,2-3-16-15,6 1-8 16,6-11-18-16,0-5-17 16,4-10 42-16,18-4 17 0,1 0 1 15,0-13 3-15,-1-4-1 16,-4 0-1-16,-7-3 1 16,-7 3 39-16,-4 1-2 15,0 6-8-15,0 0 3 16,0 8-13-16,0 0 5 15,0 2-27-15,0 0-8 16,2 9-30-16,5 10 36 16,8 3 0-16,6 1-15 15,4-5-2-15,9-7-6 16,2-7 12-16,5-4 13 0,3-3 4 16,3-15-1-16,0-10-1 15,-5-8 6-15,-6-4 5 16,-6-7-6-16,-10-4-3 15,-9-1 0-15,-11-2 3 16,0-5 11-16,-27-1 20 16,-7 4 6-16,3 10 8 15,11 16-16-15,7 19-27 16,9 11-9-16,2 8-29 16,-3 26-12-16,2 13 38 15,2 7 3-15,1 6 0 16,0-1-2-16,11-2 2 0,7-5-2 15,-1-6 1 1,-1-5-23-16,-2-8-12 0,-3-8-39 16,-4-8-40-16,-3-11-95 15</inkml:trace>
  <inkml:trace contextRef="#ctx0" brushRef="#br0" timeOffset="-26592.03">16284 8479 522 0,'0'0'5'16,"0"0"15"-16,0 0 9 15,98-37 23-15,-63 23-8 16,1-3-10-16,-8 1-14 0,-9-1 6 16,-8 4 10-1,-8-3 6-15,-3 2-15 0,0-1-4 16,-9-2-14-16,-14 5 0 15,-1 7-9-15,-3 5-2 16,-1 0-4-16,3 21 2 16,1 5-7-16,0 9 4 15,6 2 2-15,2 3 3 16,7-2 0-16,6-4-1 16,3-4 0-16,4-9-3 15,17-4 2-15,14-9-1 16,15-7-5-16,7-1 1 15,4-5-140-15,-6-19-86 0</inkml:trace>
  <inkml:trace contextRef="#ctx0" brushRef="#br0" timeOffset="-26362.67">16081 8213 395 0,'0'0'86'16,"0"0"-32"-16,90-20-30 15,-41 13 19-15,7-1-1 0,12 1-8 16,13 1-19-16,3-1-11 16,-2 2-4-16,-13-2 0 15,-11 2-23-15,-14 3-92 16,-10 1-123-16</inkml:trace>
  <inkml:trace contextRef="#ctx0" brushRef="#br0" timeOffset="-25459.53">12686 9096 54 0,'0'0'174'16,"0"0"-114"-16,0 0-8 16,91-23-8-16,-46 15 11 0,3 1-19 15,19-5 1-15,9-2-11 16,15-1-1-16,16 0 4 15,12 0-5-15,8 2-15 16,6 0-4-16,1 2-3 16,-2 0 0-16,-10 0 0 15,-15 1-2-15,-11-2 0 16,-23 1-1-16,-17 2 2 16,-18 1-1-16,-17 4 1 15,-14-1 1-15,-7 3 9 16,0 2 23-16,-21 0-34 15,-24 0-77-15,-22 11-34 16,-18 1-51-16</inkml:trace>
  <inkml:trace contextRef="#ctx0" brushRef="#br0" timeOffset="-25160.03">13159 9053 206 0,'0'0'71'16,"0"0"-66"-16,0 0 11 15,0 0 33-15,0 0 6 0,0 0-2 16,115 6 12-16,-47-6-8 16,17-1 4-1,14-12-28-15,9-1-14 0,12-5-9 16,8 0-2-16,5-1-6 15,1 0 0-15,-8 2-2 16,-16 1 0-16,-13 2-1 16,-18 6-3-16,-21 1-21 15,-20 5-41-15,-18-2-54 16,-19 1-154-16</inkml:trace>
  <inkml:trace contextRef="#ctx0" brushRef="#br0" timeOffset="-24982.69">14589 8923 520 0,'0'0'55'0,"0"0"62"16,0 0-115-16,0 0-2 15,0 0-67-15,0 0-44 16,5-12-18-16,-5 15-38 15</inkml:trace>
  <inkml:trace contextRef="#ctx0" brushRef="#br0" timeOffset="4606.98">14603 8228 4 0,'0'0'14'16,"0"0"13"-16,0 0-11 15,0 0 18-15,0 0-12 16,0 0 15-16,0 0-13 16,0 0 2-16,0-38 3 15,0 33 0-15,0-2 3 16,0 2-18-16,0 0 5 15,0-3 4-15,0 2-5 16,0 0 15-16,0-1-11 0,0 4-5 16,0 0 3-1,0 0 3-15,0 2-13 0,0-1 2 16,0 2-5-16,0-1-3 16,0 1 1-16,0 0-1 15,0 0 0-15,0-2 14 16,0 2 14-16,0 0 10 15,0-2-20-15,0 2-10 16,0 0-3-16,0 0-4 16,0 0-3-16,0 0-1 15,0 0-1-15,0 0-1 16,0 0-3-16,0 0-3 16,0 2-2-16,0 18 8 15,0 10 0-15,-9 10 0 16,-6 9 1-16,-7 4-2 0,-8 4-2 15,0-4 3 1,2-4 1-16,-2-5-2 0,5-4 2 16,2-7 2-16,2-3-1 15,5-5-1-15,1-8 0 16,2-1 1-16,7-5 0 16,1-3-1-16,5-4 0 15,-2-2 5-15,2 1-1 16,-1-2 6-16,1 0-7 15,0 0-3-15,-2 2 0 16,2 0 0-16,-1-1 3 16,-2 1-2-16,3-3-1 0,0 2 1 15,0 2-1-15,-3 4-16 16,-4 3-49-16,4-4-78 16,1-6-184-16</inkml:trace>
  <inkml:trace contextRef="#ctx0" brushRef="#br0" timeOffset="4788.8">14288 8733 389 0,'0'0'147'0,"0"0"-3"15,0 0-59-15,0 0-41 0,0 0-44 16,0 0-113-1,5-11-65-15,-5 24 57 0,0-5-228 16</inkml:trace>
  <inkml:trace contextRef="#ctx0" brushRef="#br0" timeOffset="7143.02">14431 8293 163 0,'0'0'28'16,"0"0"13"-16,0 0-16 16,0 0-3-16,0 0-14 15,0 0 9-15,2-21 3 16,-2 19 0-16,0 1 6 15,0-1 4-15,0 1 4 16,0 0-16-16,0-4 6 16,0 2-2-16,-2-1-11 15,-2-2-2-15,4 2-2 16,-3 1 7-16,1-2 5 16,1 2-9-16,-4 0-2 15,5 0-4-15,0 3-1 16,-1-2 1-16,0-1-4 0,-2 1 0 15,-1 1 0-15,-2-1-2 16,0 1-1-16,-4 1 2 16,1-1 0-16,0 0 1 15,-3-1-1-15,2 2 1 16,-2 0 0-16,-1 0-2 16,-1 0 0-16,1 0 1 15,-1 0 1-15,1 5 0 16,1 2 0-16,3 1-1 15,-1 1 1-15,1 4-4 16,4 6 1-16,0 3-4 16,1 5 7-16,1 4 1 0,-1 2 0 15,4-4 0 1,-2-1-1-16,2 0 1 0,0-4-1 16,0-4 2-16,0 0-2 15,0-1 0-15,6-2 0 16,4-2 1-16,6-2-2 15,4-4 1-15,9 2-2 16,-1-6 2-16,3 2 0 16,-2 0 0-16,-6 0 0 15,-3 1 2-15,-5 1-4 16,-6-1 2-16,-3 2-3 16,-6-1 2-16,0-1 0 15,0 1-2-15,-8-2 3 16,-11 0 0-16,-7 1 12 15,-4 0 0-15,-6-3-3 0,1-1 6 16,0-2 0-16,1-2 4 16,3 0-7-16,0 0 4 15,6 0-14-15,5 0 1 16,8 0-3-16,8 0 0 16,1 0-6-16,3 0-27 15,0 0-18-15,15 0-9 16,13-10-69-16,8-5-106 15</inkml:trace>
  <inkml:trace contextRef="#ctx0" brushRef="#br0" timeOffset="7558.04">14433 8327 326 0,'0'0'108'0,"0"0"-42"15,0 0-24-15,0 0-16 16,0 0 14-16,0 0-9 16,0-19-17-16,0 19-11 15,0 0-3-15,0 0-5 16,0 0-21-16,-3 0-4 0,-3 7 28 15,-7 10-2 1,-6 4 3-16,-6 9 1 0,-6 7 4 16,-2 5 0-16,-4 3 4 15,1 4-2-15,0-2 2 16,3-3-2-16,2-3-3 16,4-3-2-16,5-4 1 15,4-6 0-15,2-5-2 16,6-3-1-16,3-5-5 15,0-4-20-15,4-2-27 16,3-6-54-16,0-3-122 16</inkml:trace>
  <inkml:trace contextRef="#ctx0" brushRef="#br0" timeOffset="7704.28">14058 8821 357 0,'0'0'128'15,"0"0"-44"-15,0 0 3 16,0 0-33-16,0 0-25 16,0 0-29-16,11-30-142 15,1 30 24-15,1 0-166 16</inkml:trace>
  <inkml:trace contextRef="#ctx0" brushRef="#br0" timeOffset="9556.12">14879 8465 72 0,'0'0'8'15,"0"0"-3"-15,0 0 9 16,0 0 25-16,0 0 18 16,0 0-14-16,0-6-12 15,3 4 7-15,-3 1 6 16,0-2 18-16,0 1 1 15,0 2-38-15,0 0-8 16,0 0-9-16,0 0-8 16,0 0 0-16,0 0-7 0,0 2-1 15,0 15 6-15,-10 5 2 16,-7 3-2-16,-5 6 1 16,-1 2 1-16,1 1 1 15,4-3-1-15,0-1 1 16,6-7 0-16,3-3-1 15,4-6 0-15,1-6-1 16,4-3 1-16,0-3 0 16,0-2 3-16,0 0 1 15,0 0 20-15,0-10 25 16,11-7-47-16,5-8 0 16,6-2-1-16,4-2 0 15,-1 1-1-15,-4 0 1 16,0 1-1-16,-3 3-1 15,-5 2-3-15,-1 3 2 0,-5 0 1 16,0 4-1-16,-1 1 0 16,-2 0 2-16,2 1 0 15,-4 2 2-15,0 2-1 16,-2 2 3-16,0 5 1 16,0 0-3-16,0 2-2 15,0 0-2-15,0 0-6 16,0 0-6-16,0 4 7 15,-10 12 3-15,-3 3 3 16,-4 5 1-16,1 4-1 16,-1-1-1-16,5 3-1 15,5-2 3-15,7 0-2 0,0-3 2 16,6-4-1-16,11-5 1 16,2-3 2-16,3-2-1 15,-1-5 0-15,3-2-1 16,-3 0 0-16,1-4-2 15,-4 0-23-15,0 0-41 16,-6 0-40-16,3 0-81 16</inkml:trace>
  <inkml:trace contextRef="#ctx0" brushRef="#br0" timeOffset="47536.77">12079 12123 80 0,'0'0'111'0,"0"0"-78"15,0 0 24-15,0 0-25 0,0 0 49 16,0 0-58-16,0 0-12 15,0 0 8-15,0 0 4 16,0 0-8-16,-30-33-1 16,27 31 3-16,2-1 7 15,-2 3 1-15,1 0-8 16,1-2-4-16,-1 2-7 16,1-1 0-16,-1 1 3 15,2-2 6-15,0 2 2 16,0-1 0-16,-1 0-1 15,1 1-9-15,0 0-3 16,0-2-4-16,0 2 0 16,0 0-3-16,0 0-5 0,0 0-16 15,10 0 10-15,17 0 14 16,14 0 7-16,12 0-1 16,11 0-5-16,6 0 2 15,0 0-3-15,-4 0 4 16,-2 0-2-16,-4 0-2 15,-5 0 4-15,-4 0-3 16,-11-1 1-16,-9-2-1 16,-11 2 3-16,-13-2 12 15,-5 3 16-15,-1 0 44 16,-1-2-21-16,0 1-22 16,0-2-33-16,-1 2-1 15,-17 1-14-15,-10 0-72 0,-13 10-19 16,-1 4-36-16,5-6-135 15</inkml:trace>
  <inkml:trace contextRef="#ctx0" brushRef="#br0" timeOffset="47801.24">12371 12118 409 0,'0'0'156'0,"0"0"-14"16,0 0-61-16,0 0-81 0,0 0-12 16,0 0-1-1,-3 64 13-15,3-22 2 0,0 10 2 16,0 2 0-16,0 5 0 16,0 0-3-16,-4-2 5 15,-5-3-6-15,5-9-7 16,1-10-30-16,3-10-25 15,0-6 18-15,0-8-55 16,0-9-68-16,13-2-88 16</inkml:trace>
  <inkml:trace contextRef="#ctx0" brushRef="#br0" timeOffset="48183.18">12600 12460 513 0,'0'0'95'16,"0"0"-45"-16,0 0-49 0,0 0 3 15,0 0 2-15,0 0-5 16,18 0 2-16,1 0 9 16,6 0 2-16,9 0 17 15,7 0-17-15,2 0-5 16,2-7-8-16,-2 0-1 15,-1 2-7-15,-5-2-38 16,-7 4-22-16,-9 2-55 16,-9 0-93-16</inkml:trace>
  <inkml:trace contextRef="#ctx0" brushRef="#br0" timeOffset="48984.96">13453 12015 289 0,'0'0'250'15,"0"0"-126"-15,0 0-26 16,0 0-29-16,0 0-26 16,0 0-23-16,0-39-14 15,3 39-6-15,1 5-10 0,2 15 3 16,3 13-1-16,1 13 5 15,-6 11-3-15,-4 7 6 16,0 2 0-16,-7 2 0 16,-4-8 4-16,5 0-2 15,3-9-2-15,3-7-1 16,0-10-7-16,0-13 6 16,1-9-5-16,4-9-2 15,-2-3 9-15,3-3 3 16,2-21 21-16,0-12-18 15,-5-6-1-15,-3-1 25 16,0 2-4-16,-18 7-11 16,-4 8-12-16,-4 5-3 15,4 7-2-15,5 7-1 0,1 4-3 16,6 3-7-16,-3 0-6 16,-1 10 6-16,1 9 2 15,-1 9 4-15,-1 10 3 16,6 2-5-16,2 3 2 15,5-5-11-15,2-7 1 16,0-8-5-16,12-11 2 16,12-8 6-16,9-4 12 15,10 0 0-15,5-14-17 16,4-8-63-16,2-3-63 16,-6 2-145-16</inkml:trace>
  <inkml:trace contextRef="#ctx0" brushRef="#br0" timeOffset="49782.57">12176 12874 300 0,'0'0'120'16,"0"0"-41"-16,0 0-9 15,0 0 7-15,0 0-29 16,0 0-12-16,0 0-12 16,-19-13-10-16,19 13-9 0,7 0-5 15,20 0 0-15,19 0 2 16,15 5-1-16,14 0-1 16,14-2 0-16,15-3-3 15,7 0 3-15,9 0-1 16,6 0-2-16,0-8 2 15,-7-1-2-15,-12-3 3 16,-20 4 0-16,-22 1 3 16,-20-1-3-16,-15 4 8 15,-15 2 4-15,-9 0 5 16,-6 1-1-16,0 1 2 16,0-2-5-16,-5 0-13 0,-17 2-17 15,-8 0-45-15,-3 2-21 16,7 6-91-16,6-3-167 15</inkml:trace>
  <inkml:trace contextRef="#ctx0" brushRef="#br0" timeOffset="55976.59">17355 12269 327 0,'0'0'113'16,"0"0"9"-16,0 0-35 15,0 0-5-15,0-72-28 16,0 62 4-16,0 0-22 0,0 5-7 16,0 1-4-1,-2 4 0-15,2 0-6 0,-1 0-19 16,1 0-2-16,-4 3-9 15,0 20-16-15,-3 18 19 16,-8 9 6-16,-2 9 1 16,-3 3 1-16,-1 0 1 15,4-2 0-15,1-12 0 16,5-11-1-16,7-11 0 16,0-11-1-16,4-10 1 15,0-2 0-15,0-3 3 16,0 0 3-16,0-13 11 15,6-18 14-15,12-13-31 16,1-9-6-16,-2 2-2 0,-1 3 3 16,-3 6-13-16,-1 3-6 15,-3 3-1-15,-3 7-11 16,1-1-5-16,-1 2-8 16,3 6 9-16,2 2 0 15,5 2 18-15,1 3-1 16,7 2 9-16,1 4-4 15,5 3-6-15,3 5 4 16,1 1 20-16,-1 0-2 16,-2 4 2-16,-3 7 0 15,-5 3 0-15,-11 0-1 16,-7 2-1-16,-5 4-4 16,-8 1 3-16,-17 3 3 0,-8 2 14 15,-2 1-6 1,1-1 1-16,7 3-5 0,6 0-3 15,5 4-1-15,5 2 1 16,4 3-1-16,5-1 0 16,2 1-1-16,0-7-3 15,15-6 0-15,0-3 4 16,1-2 2-16,-7-6 0 16,-4 2 0-16,-3-3 0 15,-2-3-1-15,0-2 5 16,-5 1 7-16,-13-1 10 15,-7-2-3-15,-7-1-12 0,-2-2-3 16,-3-1-1 0,3-2-4-16,5 0-1 0,6 0-3 15,3 0-15-15,10 0-59 16,9 0-75-16,1-5-266 16</inkml:trace>
  <inkml:trace contextRef="#ctx0" brushRef="#br0" timeOffset="56319.5">17680 12545 244 0,'0'0'255'0,"0"0"-157"16,0 0 0-16,0 0-20 16,0 0-25-16,0 0-31 15,15-10-13-15,-5 10-9 16,4 0 0-16,5 7 0 15,3 5 0-15,3 2-2 16,0-1-14-16,5-4-61 0,3-3-28 16,-4-6-50-16,-3 0-155 15</inkml:trace>
  <inkml:trace contextRef="#ctx0" brushRef="#br0" timeOffset="57674.52">18033 12464 204 0,'0'0'467'16,"0"0"-345"-16,0 0-81 16,0 0-41-16,0 0-7 0,0 0-3 15,2 21 5 1,-2 6 5-16,0 8 1 0,0-2 0 15,0-3 1-15,0-1-2 16,6-6-3-16,9-6-33 16,10-9 0-16,13-7 11 15,9-1 23-15,7-8 0 16,-3-15 2-16,-7-2 4 16,-12 1 22-16,-14 0 38 15,-7 6-2-15,-9 8-37 16,0 2-6-16,-2 7-1 15,0 1-16-15,0 0-2 0,0 0-7 16,0 4-17-16,0 12 11 16,0 1 7-16,2 4-12 15,3 0-12-15,3-5-21 16,6-4 2-16,6-10 9 16,3-2 28-16,9-5 11 15,-2-12 1-15,-5-9 5 16,-7-1 49-16,-12-4 26 15,-6 2-3-15,0-1-36 16,-12 6-10-16,-3 10-19 16,6 4-12-16,5 8 0 15,-2 2-1-15,0 12-10 16,-2 22-7-16,-4 14 14 16,-5 10 0-16,-1 5 3 15,1 0 1-15,4 1 0 0,4-2 0 16,3-6 0-16,0-6 3 15,1-12-2-15,-3-11 0 16,6-10-1-16,1-9-4 16,1-6 1-16,0-2 3 15,0-6 11-15,0-24 2 16,7-12-13-16,11-10 0 16,1-4-11-16,-2-1 6 15,-1 3-17-15,-5 8-2 16,-4 2-6-16,2 6-2 15,0 6-12-15,-2 5 16 16,1 6 28-16,-2 11 1 16,-3 5 14-16,-2 5-3 0,2 0-12 15,0 0-11-15,3 7 4 16,0 10 4-16,0 0-1 16,0-2 1-16,-3-3 0 15,-2-3 2-15,1-4 0 16,-2-2 1-16,0-2 0 15,0-1 4-15,0 0 25 16,0 0 17-16,0 0-14 16,0 0-28-16,0 0-1 15,0 0-2-15,0 0-1 16,0 0-2-16,0 0-8 16,0 0-15-16,0 0-11 0,0 0 6 15,0 0 18-15,0 0 12 16,0 0 1-16,0 0 0 15,0 0 1-15,0 0-2 16,0 0-3-16,0 0 2 16,0 0 1-16,0 0 0 15,0 0 0-15,2 0 0 16,-2 1 0-16,0-1 4 16,0 2-3-16,0-2 2 15,0 0-2-15,0 0-1 16,0 0 1-16,0 0-1 15,0 0 1-15,0 0 5 16,0 0 4-16,0 0 9 16,0 0-2-16,0 0-12 15,0 0 2-15,0 0 1 0,0 0-6 16,0 0-2-16,1 0-1 16,-1 0-3-16,3 0-4 15,0 0-7-15,3 0 8 16,3 1 7-16,-3 3 0 15,-2 0 0-15,1-2 0 16,-1 4-1-16,1 4-1 16,-4 0-3-16,-1 5 0 15,0 1-1-15,0 1 3 16,0-2 2-16,-7 2 0 16,-1-5 0-16,-1 0 1 0,-5 0-4 15,-5-2 0-15,-6 1-1 16,-6 0-32-16,-5-3-49 15,-1-2-77-15,3-6-226 16</inkml:trace>
  <inkml:trace contextRef="#ctx0" brushRef="#br0" timeOffset="58133.67">17608 12922 516 0,'0'0'78'0,"0"0"-58"15,0 0-4-15,0 0-7 16,0 0 0-16,0 0-9 15,41-2 7-15,7 2 0 16,11 0 5-16,11 0-6 16,2-6-2-16,4 0-4 15,-2-1-12-15,-5 0-23 16,-9 4 5-16,-17-2-10 16,-19 3 8-16,-17 2-30 15,-7 0-71-15,-33 0-10 16,-20 0-28-16</inkml:trace>
  <inkml:trace contextRef="#ctx0" brushRef="#br0" timeOffset="58336.74">17519 13062 248 0,'0'0'86'15,"0"0"-11"-15,115 0-6 16,-57-4-13-16,6-6-13 16,3-1-4-16,0 0-28 15,2 4-11-15,-2-3-30 16,-3 1-152-16</inkml:trace>
  <inkml:trace contextRef="#ctx0" brushRef="#br0" timeOffset="58503.77">18298 13017 711 0,'0'0'90'0,"0"0"-53"16,0 0-37-16,0 0-169 15,0 0 32-15,0 0-164 16</inkml:trace>
  <inkml:trace contextRef="#ctx0" brushRef="#br0" timeOffset="60279.74">13981 12408 258 0,'0'0'84'0,"0"0"30"16,0 0-36-16,0 0 12 16,0 0-39-16,0 0-9 15,0 0-2-15,-22-17 3 16,22 17-7-16,-2 0-10 16,0 0-16-16,2 0-10 0,0 0-29 15,0 0-78 1,4 0-20-16,15 4 52 0,8-2-18 15,5-2-88-15</inkml:trace>
  <inkml:trace contextRef="#ctx0" brushRef="#br0" timeOffset="60444.45">14421 12376 147 0,'0'0'290'16,"0"0"-219"-16,0 0-11 15,0 0-19-15,0 0-37 0,0 0-4 16,45-10-47-16,-17 10-14 16,9 0-35-16,11-2-118 15</inkml:trace>
  <inkml:trace contextRef="#ctx0" brushRef="#br0" timeOffset="60605.92">14939 12347 421 0,'0'0'41'0,"0"0"37"16,0 0-4-16,0 0-45 15,0 0-29-15,0 0-47 16,43 0-34-16,-6 0-65 16</inkml:trace>
  <inkml:trace contextRef="#ctx0" brushRef="#br0" timeOffset="60757.6">15480 12326 561 0,'0'0'77'0,"0"0"27"16,0 0-60-16,0 0-44 16,0 0-56-16,0 0 0 15,71-10-7-15,-27 16-52 16,14-6-136-16</inkml:trace>
  <inkml:trace contextRef="#ctx0" brushRef="#br0" timeOffset="60939.87">16311 12347 328 0,'0'0'55'16,"0"0"69"-16,0 0-44 15,0 0-50-15,0 0-30 16,0 0-11-16,76 0-57 16,-33 0-51-16,5 0-112 15</inkml:trace>
  <inkml:trace contextRef="#ctx0" brushRef="#br0" timeOffset="61112.16">16806 12341 581 0,'0'0'108'16,"0"0"14"-16,0 0-60 15,0 0-62-15,0 0 0 16,0 0-125-16,47-16 35 16,-9 16-87-16,4 0-187 15</inkml:trace>
  <inkml:trace contextRef="#ctx0" brushRef="#br0" timeOffset="61274.58">17070 12329 572 0,'0'0'92'0,"0"0"40"16,0 0-80-16,0 0-52 16,0 0-2-16,0 0-22 15,-10-10-26-15,24 10 3 16,6 6-49-16,-4-1-92 15,-5-5-253-15</inkml:trace>
  <inkml:trace contextRef="#ctx0" brushRef="#br0" timeOffset="62408.47">15593 12189 87 0,'0'0'77'0,"0"0"17"16,0 0-12-16,0 0-20 16,0 0-8-16,0 0 3 15,23-32 4-15,-22 27-14 16,1 4 17-16,-2-2-12 16,0 3-11-16,0 0-9 15,0 0-24-15,0 0-8 16,-5 2-18-16,-18 16 11 15,-12 11 0-15,-11 11 7 16,-5 3 2-16,-3 3-1 16,7-3 5-16,9-6-5 0,8-5-1 15,14-9 0-15,2-4 1 16,9-7 0-16,2-3-1 16,1-5-10-16,2-3-24 15,0-1 16-15,0 0 14 16,0 0-4-16,0-9-57 15,0-6-83-15,5 0-68 16</inkml:trace>
  <inkml:trace contextRef="#ctx0" brushRef="#br0" timeOffset="62737.55">15424 12134 488 0,'0'0'63'16,"0"0"74"-16,0 0-77 16,0 0-22-16,0 0-23 15,0 0-6-15,-23-56 0 16,23 56 0-16,0 0-9 16,0 1-14-16,0 18 3 15,12 9 5-15,6 9 4 16,4 7 2-16,-1 3 1 15,1-1 0-15,-1 1-1 0,2-5 1 16,2-2 1 0,0-8 0-16,-1-4-1 0,0-5 2 15,-4-6-3-15,-4-6-15 16,-3-4-9-16,-3-4-34 16,-5-3-83-16,-5-2-123 15</inkml:trace>
  <inkml:trace contextRef="#ctx0" brushRef="#br0" timeOffset="62891.07">15641 12460 487 0,'0'0'239'0,"0"0"-132"0,0 0-71 15,0 0-36-15,0 0-94 16,0 0-234-16</inkml:trace>
  <inkml:trace contextRef="#ctx0" brushRef="#br0" timeOffset="64201.57">15689 12237 189 0,'0'0'85'16,"0"0"-70"-16,0 0 4 15,0 0 32-15,0 0-22 16,0 0 37-16,16-26-18 16,-11 12 22-16,-1 1-25 15,2-3 26-15,-5 3-20 16,1 1-9-16,-2-1-17 16,0 1-9-16,0 1-10 0,0-2-4 15,-4 2 2-15,-7-1-4 16,-1-1 0-16,-3 0 0 15,0 2 1-15,-3-1-1 16,1 1 0-16,5 3-1 16,-2 1 0-16,2 1 1 15,-1 2 0-15,-3 1-6 16,-1 3 4-16,-5 0-4 16,-2 0 5-16,0 0-3 15,0 0 4-15,-3 0-2 16,-3 4 2-16,2 3-2 0,0 0 2 15,2 3 0 1,2 4-1-16,1 0 0 0,0 1 1 16,-1 2-2-16,-1 2 1 15,1 3-2-15,3 1 3 16,2 2-5-16,3 4 4 16,2 0-2-16,3 4 1 15,0 1-1-15,6 1 2 16,0 3 0-16,4 6 1 15,1 4 0-15,0 3 0 16,0 4 0-16,14-3 0 16,5-6 1-16,5-7 1 15,6-8 1-15,4-7-1 0,5-6-2 16,5-7 1 0,3-5-1-16,5-6 0 0,3 0 2 15,9-8-2-15,3-12 0 16,5-6-2-16,3-9-1 15,-8-5 3-15,-6-7 3 16,-8-4 8-16,-9 0 1 16,-11 1 10-16,-6 1 1 15,-11 6 8-15,-12 2-5 16,-4-1-1-16,-3 2-4 16,-20 1-12-16,-10 0 2 15,-9 3-4-15,-7 6-7 16,-6 2 2-16,-5 8-2 15,0 7-1-15,2 7-1 0,3 6-3 16,9 6-41-16,4 20-20 16,5 6-46-16,14-5-110 15</inkml:trace>
  <inkml:trace contextRef="#ctx0" brushRef="#br0" timeOffset="64357.79">15631 12329 837 0,'0'0'6'0,"0"0"25"16,0 0-31-16,0 0-97 0,0 0-146 16,0 0-212-16</inkml:trace>
  <inkml:trace contextRef="#ctx0" brushRef="#br0" timeOffset="69364.24">12092 13207 263 0,'0'0'93'0,"0"0"3"15,0 0-7-15,0 0-16 16,0 0-17-16,0 0-4 16,0 0-10-16,0-45 8 0,0 45-29 15,0 0 5-15,0 0-17 16,0 0-9-16,0 0-9 15,0 20 0-15,-6 8 7 16,-1 6-1-16,-2 5 3 16,0-1 1-16,3 1-1 15,0 0-10-15,3-5-25 16,3-3-16-16,0-4-17 16,0-6-54-16,0-8-34 15</inkml:trace>
  <inkml:trace contextRef="#ctx0" brushRef="#br0" timeOffset="69730.89">12230 13295 500 0,'0'0'100'15,"0"0"-18"-15,0 0-71 16,0 0-11-16,0 0 0 15,0 0 0-15,0 57 0 16,0-29 3-16,3 1 0 16,12 0-1-16,4-5 0 15,1-7 1-15,0-2-3 16,4-11-16-16,0-4 4 16,-1 0 12-16,0-12 1 0,-5-10 5 15,-6-4-2-15,-6-3 26 16,-6 0 9-16,0-1 30 15,-14 2-31-15,-15 3-7 16,-7 5-22-16,0 7-8 16,7 6-2-16,9 7-2 15,5 0-44-15,9 17-68 16,6 3-1-16,5-3-144 16</inkml:trace>
  <inkml:trace contextRef="#ctx0" brushRef="#br0" timeOffset="71278.49">12579 13324 404 0,'0'0'350'0,"0"0"-299"16,0 0-51-16,0 0-3 15,0 0 1-15,0 0 2 16,53 73 1-16,-38-56 0 16,2-1-1-16,-4-1-2 0,-1-4-33 15,2-5-12 1,-7-2-4-16,1-4 22 0,0 0 16 15,1-16 2-15,-1-4 6 16,0-1 5-16,-3 8 39 16,-3 3 13-16,0 5 2 15,0 4-40-15,1 1-14 16,5 0-7-16,2 0 4 16,2 0 1-16,2 4 2 15,0 3 0-15,0-1-1 16,-1-3 2-16,-1-1-1 15,0-2 0-15,-5 0-1 0,1 0 1 16,-2-2 1 0,-1-11 1-16,3-2 2 0,-3 1 6 15,-1-1 45-15,-1 6-25 16,-3 3 4-16,1 3-9 16,3 3-25-16,1 0-3 15,11 0-7-15,6 0 8 16,1 0-3-16,7 7-19 15,-1 0-3-15,0-2-32 16,-1 0-18-16,-3-5 2 16,0 0-28-16,-5-2-13 15,-5-11 13-15,-8 1 103 16,-5-2 15-16,-2-1 98 0,0 0 29 16,0 5-47-16,-5 0 24 15,1 6-77 1,1 4-32-16,0 0-10 15,1 1-14-15,-1 15 11 0,-1 6 2 16,1 1 0-16,2-1 1 16,-1-2 1-16,2-6-1 15,0-5-2-15,0-3-7 16,0-6-6-16,0 0 6 16,7-7 0-16,2-15 9 15,0-3-49-15,-4 1 24 16,-1 5 15-16,3 2 10 15,0 4 2-15,0 4 1 16,1 4 9-16,-1 2 15 0,0 3-21 16,-1 0 0-16,2 0-4 15,1 8-2-15,-2 9 0 16,-1 3 0-16,-1 3 4 16,-2-4 0-16,5 0-1 15,-1-8-1-15,-2-4 1 16,0-5-3-16,-2-2 1 15,3 0 5-15,1-16-6 16,2-5-3-16,-1 0-32 16,-2 3 26-16,0 3 5 15,-3 5-12-15,-2 6 15 0,1 3 1 16,-1 1 0 0,2 0-16-16,2 3 7 0,-1 9 6 15,2 4 3 1,2 4 1-16,-2 0-1 0,0 4 1 15,1-3 2-15,5-4-2 16,2-8-1-16,2-6-14 16,0-3 5-16,4-7 1 15,-1-15-10-15,-1-7-26 16,-3-4 44-16,-6 1 10 16,-5 1 42-16,-4 2 25 15,0 5-2-15,0 8 2 16,0 7-27-16,0 5-33 15,0 4-17-15,0 0-26 16,2 17-3-16,8 9 29 16,4 5-2-16,1 3 2 0,4 5-7 15,3 0-15-15,5-5-19 16,3-7-45-16,1-8-52 16,2-14-28-16,-2-5-46 15,1-5-12-15,-10-17 219 16,-7-7 5-16,-9 0 219 15,-6 0 25-15,0 7-73 16,-10 5-65-16,-4 7-55 16,5 4-36-16,0 6-5 15,5 0-10-15,1 9-7 16,0 8 4-16,3 8 0 0,0 3 0 16,0-1 3-1,3-1 0-15,6-2 1 0,1-4 1 16,-1-4 1-16,3-6-3 15,-1-3-22-15,-4-7-2 16,2 0 11-16,-6 0 13 16,-2 0-1-16,-1 0 0 15,0 0 1-15,2 0-11 16,1 3-35-16,1 4-11 16,8 0 50-16,2 1-3 15,2 1 9-15,2-4-39 16,-3-2-73-16,-8-3-124 15</inkml:trace>
  <inkml:trace contextRef="#ctx0" brushRef="#br0" timeOffset="71511.22">13436 13275 460 0,'0'0'34'0,"0"0"41"15,0 0-75-15,0 0 10 16,91 0 17-16,-38 2-10 16,5-2-5-16,4 0 8 15,2 0-13-15,-1-6-7 16,0-4 0-16,-2 0-20 16,-7-2-34-16,-8 2-40 0,-9 0-29 15,-17 3-93-15,-13 3 61 16</inkml:trace>
  <inkml:trace contextRef="#ctx0" brushRef="#br0" timeOffset="71672.23">14075 13205 173 0,'0'0'142'16,"0"0"-41"-16,0 0-45 15,0 0-13-15,0 0 8 16,0 0-6-16,-31 82-28 16,28-55-7-16,1 2 0 15,0-2-5-15,2-3 0 16,-3-4 1-16,-3-4-3 15,-7-3 0-15,-2-1-3 0,-4-3-45 16,-2-9-93 0</inkml:trace>
  <inkml:trace contextRef="#ctx0" brushRef="#br0" timeOffset="71844.43">14240 13409 792 0,'0'0'44'0,"0"0"22"16,0 0-52-16,0 0-14 15,0 0-47-15,0 0-31 16,-35-1-79-16,30 2-150 0</inkml:trace>
  <inkml:trace contextRef="#ctx0" brushRef="#br0" timeOffset="73443.69">12006 13863 521 0,'0'0'96'16,"0"0"6"-16,0 0-64 15,0 0 3-15,0 0-17 16,0 0-8-16,0-41-1 16,-2 41-9-16,-1 0-6 15,-1 0 0-15,-6 8-6 16,-2 11 6-16,-1 6-1 15,2 6 1-15,3 7 0 16,8 6-1-16,0 3-8 16,2-2-5-16,13-2-4 15,7-8-3-15,0-7 15 16,1-4 1-16,-4-4 5 16,-4-8 0-16,-7-4 0 15,-4-4 1-15,-4 1 1 0,0-1 10 16,-7 3 0-16,-20 3-8 15,-14 1-1-15,-10 1-3 16,-3 0-19-16,4-2-64 16,6-4-47-16,14-6-119 15</inkml:trace>
  <inkml:trace contextRef="#ctx0" brushRef="#br0" timeOffset="74422.78">12039 13924 199 0,'0'0'46'16,"0"0"86"-16,0 0-62 15,0 0 2-15,0 0-9 16,0 0 13-16,-8-22-25 0,8 17 5 16,0 2-28-16,9-3-27 15,9-2-1-15,1 3 0 16,7-2 0-16,2 2 0 16,2 0 0-16,0 1 0 15,0 2-2-15,-3 2 2 16,-2 0-20-16,-5 0-18 15,-7 0-18-15,-9 4-25 16,-4 4-34-16,0-1-68 16</inkml:trace>
  <inkml:trace contextRef="#ctx0" brushRef="#br0" timeOffset="77214.46">12328 14176 117 0,'0'0'14'15,"0"0"-14"-15,0 0-15 16,0 0-57-16</inkml:trace>
  <inkml:trace contextRef="#ctx0" brushRef="#br0" timeOffset="78854.54">11599 13916 135 0,'0'0'223'0,"0"0"-161"16,0 0 6-16,0 0 3 15,0 0 30-15,0 0-43 16,7-60 28-16,-7 58-43 16,0 2-8-16,0 0-35 15,0 2-5-15,0 22-15 16,0 12 18-16,0 10 0 15,0 10 2-15,0 2 0 16,-4 0-1-16,-5-4-24 0,3-7-1 16,1-10-30-16,4-9-3 15,1-6-11-15,0-7-11 16,0-8-143-16</inkml:trace>
  <inkml:trace contextRef="#ctx0" brushRef="#br0" timeOffset="79222.31">12634 13936 151 0,'0'0'380'16,"0"0"-276"-16,0 0-1 16,0 0-39-16,0 0-33 15,0 0-13-15,-45-22-14 16,33 37-4-16,-4 9-1 16,1 7 1-16,-2 6 1 15,6 6-1-15,3 1 0 16,8-2-3-16,0-5-9 15,3-6-7-15,15-8-5 0,10-6 0 16,10-9 6 0,11-8 0-16,8 0-23 0,5-11-9 15,2-10-61-15,-4-6-4 16,-8-1-185-16</inkml:trace>
  <inkml:trace contextRef="#ctx0" brushRef="#br0" timeOffset="79538.51">12880 14030 646 0,'0'0'33'15,"0"0"-31"-15,0 0-2 16,0 0 11-16,0 83 14 16,0-49 11-16,1-1-10 0,2-4-10 15,2-4-2-15,0-4-3 16,-2-4-4-16,0-6-3 15,-3-4-2-15,4-5 1 16,-4-2-1-16,0 0 7 16,0 0 6-16,1-17 34 15,2-9-41-15,3-7-8 16,1-3-1-16,7-1 0 16,4 3-3-16,9 4-1 15,4 5-7-15,5 5-22 16,3 7-19-16,-3 3-30 15,-6 5-46-15,-5 5-54 16</inkml:trace>
  <inkml:trace contextRef="#ctx0" brushRef="#br0" timeOffset="83266.28">17983 13350 231 0,'0'0'140'0,"0"0"-38"16,0 0 17-16,0 0-22 0,0-76-38 16,0 66-2-16,0 1-26 15,0 5 1-15,0 0-8 16,0 1-3-16,0 2-8 15,0 1-8-15,0 0-3 16,0 0-2-16,0 8-9 16,0 16-2-16,0 17 8 15,-5 12 3-15,-8 6 2 16,1 3-2-16,-4-3-15 16,2-4-29-16,1-8-5 15,5-11-31-15,6-10-22 16,2-16-19-16,0-10-95 0</inkml:trace>
  <inkml:trace contextRef="#ctx0" brushRef="#br0" timeOffset="84433.44">18268 13347 390 0,'0'0'159'0,"0"0"-20"16,0 0-46-16,0 0-40 0,0 0-13 16,0 0-26-16,-47-67-14 15,43 67 0-15,-3 20-8 16,4 9 6-16,3 6-2 15,0 3-6-15,6 0-11 16,8-3 2-16,3-7 4 16,1-5 2-16,-2-4 5 15,-4-8 7-15,-3-2 1 16,-3-6 0-16,-3-3 0 16,-3 3 0-16,0-3-1 15,0 2 0-15,-7 3 1 0,-15 1 3 16,-14 3 3-1,-8-1-6-15,-2 0-32 0,6 0-58 16,5-5-50-16,13-3-145 16</inkml:trace>
  <inkml:trace contextRef="#ctx0" brushRef="#br0" timeOffset="84645.73">18266 13263 586 0,'0'0'64'15,"0"0"70"-15,0 0-92 16,0 0-42-16,0 0-10 0,0 0 8 16,106-23 2-1,-52 23 2-15,4 11-2 0,-3-1-59 16,-3 2-39-16,-10-5-116 15</inkml:trace>
  <inkml:trace contextRef="#ctx0" brushRef="#br0" timeOffset="85198.17">18837 13406 843 0,'0'0'38'16,"0"0"-38"-16,0 0-10 15,0 0 5-15,0 0 5 16,0 0 0-16,0 80 0 16,-4-61 0-16,2-4-6 15,2-4-20-15,0-5-22 16,0-2 2-16,0-4 8 15,0 0 38-15,0-10 14 16,8-7-14-16,3 0-10 16,0 3 10-16,-2 7 0 15,0 4-4-15,2 3-2 16,-4 0-3-16,2 0 8 0,3 4 0 16,-2 5 0-16,0 2-1 15,1 0 2-15,-3-4 0 16,-1 0 0-16,-1-4 2 15,-2-3-2-15,-1 0 2 16,4 0 33-16,-1-16 5 16,3-2-38-16,1 0 6 15,-6 1 12-15,1 4 1 16,-2 5 1-16,0 6-5 16,2-1-17-16,3 3-6 15,3 0-6-15,6 6 7 16,2 5-19-16,1 4-4 15,3-2-7-15,-2 0-5 0,1-5-13 16,0-6-71 0,-2-2-94-16,1 0-9 0</inkml:trace>
  <inkml:trace contextRef="#ctx0" brushRef="#br0" timeOffset="85862.95">19280 13425 161 0,'0'0'252'16,"0"0"-56"-16,0 0-99 15,0 0-10-15,0 0-75 16,0 0-12-16,-15-42-7 15,10 60-4-15,-2 6 9 16,-1 4 1-16,6 0 1 16,2-4 0-16,0-7 0 15,2-5-9-15,11-9-6 0,1-3 7 16,3 0 8 0,4-15 0-16,2-10-16 15,0-3-28-15,-3 2 12 0,-4 5 13 16,-4 4 19-16,-3 4 21 15,-4 7 3-15,-2 1 23 16,-2 4-32-16,1 1-14 16,-1 0-1-16,0 11-9 15,1 7 7-15,-2 3 2 16,0-1 0-16,4-4 3 16,-1-5-2-16,4-4-1 15,0-7-10-15,6 0 10 16,1-17 13-16,5-7-8 15,-4-3-1-15,-3 2 7 16,-3 4 8-16,-3 4-6 0,-1 7-6 16,-1 5-6-16,-1 3-1 15,3 2-1-15,0 0-9 16,0 8 5-16,6 10-1 16,1 6 3-16,-1 1 1 15,0 2 1-15,-1-3 1 16,-4 0 0-16,-2-7-8 15,2-8-39-15,0-7-10 16,4-2 20-16,7-9 24 16,4-17-14-16,1-3 6 15,0-3 20-15,0 1 1 0,-9 2 24 16,0 3 49 0,-7 6-20-16,-2 8 14 0,-3 6-4 15,-1 6-12-15,-1 0-46 16,1 0-5-16,4 11-12 15,1 12 10-15,0 7-2 16,-2 3 2-16,-1 4 1 16,0-3-10-16,2-3-32 15,4-7-27-15,6-10-34 16,7-11-5-16,9-3-5 16,7-8-177-16</inkml:trace>
  <inkml:trace contextRef="#ctx0" brushRef="#br0" timeOffset="86102.67">20132 13349 381 0,'0'0'121'0,"0"0"98"16,0 0-95 0,0 0-68-16,0 0-54 0,0 0-2 15,0-35-11-15,0 54 7 16,0 6 0-16,-3 6 4 16,0-1 0-16,3 3 0 15,0-4 0-15,0-2-5 16,0-10-23-16,0-5 2 15,3-3 9-15,3-4 4 16,-2 0 11-16,4 1-4 16,7 0 5-16,5 2-18 15,3 0-10-15,7 1-47 16,-2-4-34-16,-5-2-60 0,-10-3-140 16</inkml:trace>
  <inkml:trace contextRef="#ctx0" brushRef="#br0" timeOffset="86512.51">19789 13406 257 0,'0'0'121'16,"0"0"-65"-16,0 0-12 16,0 0 17-16,106 27-6 15,-45-17-1-15,11-3-15 16,8-5-17-16,4-2-6 0,-5 0-16 15,-5 0-3 1,-9-7-22-16,-4-8-22 0,-8-1-48 16,-12-2-30-16,-13-3 34 15,-14 4-60-15,-13 2 151 16,-1 0 10-16,0 3 93 16,-7 4-7-16,0 5 12 15,4 2-59-15,-1 1-31 16,-3 3-18-16,-2 14 0 15,-2 5 2-15,0 4 13 16,1 4 21-16,1 1-11 16,-1-2-9-16,0 0-8 15,2-2-1-15,-5-4-2 16,-1 0 1-16,-1-5-1 0,-1-3 5 16,0-3-10-16,-3-4-18 15,2-8-85-15,5 0-334 16</inkml:trace>
  <inkml:trace contextRef="#ctx0" brushRef="#br0" timeOffset="86654.34">20594 13484 637 0,'0'0'208'0,"0"0"-148"15,0 0-29-15,0 0-31 16,0 0-8-16,0 0-50 15,-17-22-96-15,0 22-51 0</inkml:trace>
  <inkml:trace contextRef="#ctx0" brushRef="#br0" timeOffset="89812.71">17846 14110 32 0,'0'0'150'16,"0"0"-44"-16,0 0-12 16,0 0-27-16,0 0-4 15,0 0-34-15,-9-34 11 16,7 32-31-16,2 1-6 15,-1-1-2-15,1 1 4 16,-2 1-2-16,0-1 4 16,2 1 14-16,0 0-1 15,0-2-4-15,0 2-2 0,0-3 3 16,0 1-11 0,14-1-6-16,8 3 0 0,7 0 0 15,-1 0-4-15,-1 0 2 16,-2 0 4-16,-4 0-5 15,-1 3 3-15,-6 6-1 16,-3 1 0-16,-11 5-4 16,0 1-4-16,-2 4 1 15,-20 2 5-15,-6 3 3 16,-5-2 2-16,2-3-1 16,2-1 2-16,7-5 0 15,5 1-3-15,4-2-4 16,7-2-7-16,3-1-18 15,3-1-24-15,0-2 17 0,0-2-7 16,8-2 1 0,11-3 28-16,3 0 14 0,1 0 0 15,4-10 28-15,-1-1 26 16,1-2 22-16,2 1-9 16,-1-1-26-16,-1-1-28 15,-1 5-11-15,-7 2 0 16,-6 2 0-16,-7 2 0 15,-5 3-2-15,-1 0 0 16,0 0-26-16,0 0-68 16,-12 0 2-16,-5 4-23 15</inkml:trace>
  <inkml:trace contextRef="#ctx0" brushRef="#br0" timeOffset="93076.65">18408 14012 346 0,'0'0'135'0,"0"0"8"15,0 0-72-15,0 0-71 0,0 0-2 16,0 0 2-16,0 0 7 16,-27 69 2-16,18-35-2 15,-1 5-4-15,5-1-1 16,0-1 0-16,4-1-2 15,1-9-8-15,0-3-33 16,1-10-18-16,17-7 30 16,4-7 18-16,7 0 11 15,8-13 6-15,2-12-5 16,-1-5 7-16,-5-1 17 16,-10 0 35-16,-8 1-16 15,-6 0 20-15,-9 1-25 16,0 2-1-16,-13 5-5 15,-14 4-27-15,-12 10-6 0,-4 5-15 16,-6 3-31-16,5 2-30 16,6 15-22-16,17 3-24 15,12-1-158-15</inkml:trace>
  <inkml:trace contextRef="#ctx0" brushRef="#br0" timeOffset="93759.13">19207 13968 707 0,'0'0'51'16,"0"0"47"-16,0 0-54 16,0 0-43-16,0 0-1 15,0 0-12-15,-37 7 7 16,16 24 5-16,2 9 0 16,-1 5 4-16,4 3-4 15,9-2-4-15,4-2-27 16,3-11-20-16,6-9-11 15,17-9 6-15,9-9 49 0,11-6 3 16,6 0-5 0,6-20 4-16,2-9 5 0,-5 0-9 15,-11-5-11-15,-12-1 20 16,-12 2 2-16,-8 2 11 16,-9 4 8-16,0 1-10 15,-3 4 9-15,-9 7 1 16,4 7 13-16,4 5 10 15,-1 3-32-15,1 0-12 16,-3 19-13-16,-1 10 10 16,-3 9 3-16,1 1 3 15,1 1 0-15,3-3 3 0,6-2-1 16,0-5-1-16,0-3 1 16,5-6-1-16,2-9-1 15,-3-6-2-15,1-4 8 16,-4-2-5-16,1 0 41 15,2-16 28-15,1-9-60 16,0-6-10-16,-4-5 6 16,2-1 0-16,-1-1 12 15,6 1-7-15,6 6-14 16,7 3-2-16,8 7-7 16,7 5-21-16,6 6-17 15,6 10-21-15,0 0-77 16,-4 0-141-16</inkml:trace>
  <inkml:trace contextRef="#ctx0" brushRef="#br0" timeOffset="93923.15">19789 14084 828 0,'0'0'49'15,"0"0"-14"-15,0 0-27 16,0 0-8-16,0 0-7 15,0 0-49-15,-2 36-7 16,2-22-66-16,0-5-136 16</inkml:trace>
  <inkml:trace contextRef="#ctx0" brushRef="#br0" timeOffset="102209.53">15535 11405 109 0,'0'0'69'0,"0"0"-6"0,0 0 11 16,0 0 5-16,0 0-17 15,0 0-17-15,0 0 9 16,0-41-5-16,0 35 3 16,-1 0-5-16,1 1-25 15,0 5 2-15,0 0-24 16,0 0-3-16,0 0-40 15,-3 0-14-15,3 0 29 16,-2 4 14-16,-1 6-1 16,2-2 7-16,-3 6-1 15,2 3-23-15,-2 2-47 16,-1 1-119-16</inkml:trace>
  <inkml:trace contextRef="#ctx0" brushRef="#br0" timeOffset="102414.58">15447 11814 231 0,'0'0'8'16,"0"0"17"-16,0 0 26 16,0 0-21-16,-12 79-11 15,12-63-6-15,0 1-8 16,0 4-3-16,0 2 1 15,6 4-3-15,2-2-87 0,3-3-194 16</inkml:trace>
  <inkml:trace contextRef="#ctx0" brushRef="#br0" timeOffset="102578.87">15449 12375 243 0,'0'0'9'15,"0"0"57"-15,0 0-21 16,-29 83-21-16,23-46-14 16,-1 8-7-16,-1 3-3 15,-1-2-44-15,4-7-115 0</inkml:trace>
  <inkml:trace contextRef="#ctx0" brushRef="#br0" timeOffset="102747.44">15322 13076 233 0,'0'0'9'0,"0"0"7"16,-9 83-10-16,6-54-1 16,3 0-5-16,0-2-7 15,0-3-94-15</inkml:trace>
  <inkml:trace contextRef="#ctx0" brushRef="#br0" timeOffset="102917.06">15301 13554 338 0,'0'0'28'15,"0"0"-25"-15,0 0-2 16,-27 104-1-16,24-65-78 15,3 4 16-15,0-4 55 16,0-8-216-16</inkml:trace>
  <inkml:trace contextRef="#ctx0" brushRef="#br0" timeOffset="103074.44">15173 14030 482 0,'0'0'0'16,"0"0"-1"-16,0 0-7 16,-36 96-61-16,30-68-77 15,1 1-51-15</inkml:trace>
  <inkml:trace contextRef="#ctx0" brushRef="#br0" timeOffset="103259.15">15128 14473 586 0,'0'0'0'16,"0"0"-65"-16,0 0 49 15,0 0-35-15,0 0-70 16,0 0-92-16</inkml:trace>
  <inkml:trace contextRef="#ctx0" brushRef="#br0" timeOffset="106310.45">15511 13142 398 0,'0'0'35'0,"0"0"27"0,0 0-9 16,0 0 2-16,0 0 12 16,0 0 0-16,6-32-7 15,-6 32-19-15,0 0-5 16,0 0-22-16,0 0-14 16,0 8-10-16,0 12 4 15,0 11 3-15,0 8 2 16,0 7-3-16,-2-3-4 15,2 1-38-15,0-6-20 16,0-6-12-16,5-5-34 16,4-12-73-16</inkml:trace>
  <inkml:trace contextRef="#ctx0" brushRef="#br0" timeOffset="106792.73">15752 13096 579 0,'0'0'45'0,"0"0"50"0,0 0-22 15,0 0-49-15,0 0-24 16,0 0-11-16,69 0 8 16,-39 22 1-16,0 2-1 15,-6 1 3-15,-5-1-4 16,-8-2 2-16,-4-1-3 16,-7-4 2-16,0-4-1 15,0 1 4-15,0-1 0 16,-10 0 1-16,-1-3-1 15,2-2 3-15,-1-2-2 16,4-2-1-16,2-3 2 16,4 0 0-16,0-1-1 15,0 0-1-15,0 0-1 16,0 0 0-16,0 0-5 0,9 0 6 16,11 0 5-16,12 0 2 15,4-4 1-15,7-7-4 16,3 0-4-16,2-2-4 15,-5 1-60-15,-4 0-58 16,-12 1-89-16</inkml:trace>
  <inkml:trace contextRef="#ctx0" brushRef="#br0" timeOffset="107475.39">16221 13154 607 0,'0'0'88'16,"0"0"25"-16,0 0-96 0,0 0-17 16,0 0-11-1,0 0 3-15,27 54 8 0,-21-26 0 16,0 0 0-16,-3-2 0 16,-1-5 0-16,1-6 2 15,-3-7-1-15,0-1 0 16,0-5 0-16,0-2 0 15,0 0 12-15,0 0 40 16,3-15-7-16,2-4-46 16,1 1-2-16,2 4-2 15,-1 5-7-15,4 2 3 16,-2 4 2-16,0 3 1 16,2 0-5-16,2 0 5 15,1 0 1-15,-2 6 3 16,0 1-1-16,2-3 2 15,-5 1 2-15,-2-2-2 0,0-1 0 16,-4 0-7-16,0-2-4 16,1 0 11-16,3-4 2 15,1-11-2-15,0 1 2 16,-3 1-1-16,1 4 4 16,-5 4-4-16,1 4 1 15,-1 1-2-15,2 0-2 16,2 0-8-16,4 1 6 15,0 9 4-15,3 4-2 16,1-1 2-16,1 0-1 16,-1 0 1-16,-3-3 0 15,2 1-1-15,0-3-26 16,-2-1-103-16,-3-7-50 0</inkml:trace>
  <inkml:trace contextRef="#ctx0" brushRef="#br0" timeOffset="111655.37">15434 13836 282 0,'0'0'103'16,"0"0"17"-16,0 0-48 16,0 0-10-16,0 0-1 15,0 0 1-15,-3-60-19 16,0 53-4-16,1 2-15 15,2 0 5-15,0 5-8 16,0 0-11-16,0 0-10 16,0 0-6-16,0 12-7 0,0 15 6 15,-2 8 6-15,-2 7 1 16,0 5-3-16,-2 2 3 16,0-1-9-16,-3-3-15 15,0-5 6-15,-2-7-44 16,2-4-17-16,-1-10-67 15,1-6-87-15</inkml:trace>
  <inkml:trace contextRef="#ctx0" brushRef="#br0" timeOffset="112139.76">15586 13830 519 0,'0'0'76'0,"0"0"67"15,0 0-63 1,0 0-39-16,0 0-36 0,0 0-5 16,0-31-4-16,25 31 4 15,6 0 0-15,2 0 0 16,2 0-1-16,-3 9 1 15,-3 3-2-15,-5 2 1 16,-7 3 0-16,0 3 0 16,-8 0-1-16,-5 1 1 15,-4 1 0-15,0 2-2 16,0 2 2-16,-10 2 1 16,-4 2 0-16,-5-2-35 15,-3-2-44-15,2-5-52 16,-2-11-165-16</inkml:trace>
  <inkml:trace contextRef="#ctx0" brushRef="#br0" timeOffset="112320.97">15526 14015 684 0,'0'0'77'0,"0"0"-10"15,0 0-61-15,0 0-6 16,0 0-5-16,103-31 5 15,-51 31-2-15,3 0 0 16,0 0-3-16,-2 0-40 16,-2 0-64-16,-5 0-97 15,-9-3-187-15</inkml:trace>
  <inkml:trace contextRef="#ctx0" brushRef="#br0" timeOffset="112515.71">16123 13955 742 0,'0'0'102'0,"0"0"-52"16,0 0-34-16,0 0-16 15,0 0-21-15,0 0-58 16,73-41-93-16,-49 29-130 15</inkml:trace>
  <inkml:trace contextRef="#ctx0" brushRef="#br0" timeOffset="112805.06">16268 13783 512 0,'0'0'99'0,"0"0"16"15,0 0-69-15,0 0-46 16,0 0-40-16,0 0 40 15,-11 32-2-15,11-5 1 16,2 5-1-16,4 2 1 16,2-1 1-16,-2-2 1 15,-1-2 1-15,2-2 0 16,-7-8-1-16,0-2 0 0,0-5 0 16,-4-1 5-16,-12-2-2 15,-3 0 7-15,-3-5-4 16,-2 0 2-16,0-4-9 15,-4 0-64-15,6 0-105 16,5-12-303-16</inkml:trace>
  <inkml:trace contextRef="#ctx0" brushRef="#br0" timeOffset="113004.47">16256 13766 700 0,'0'0'118'0,"0"0"-75"0,0 0-43 15,0 0-11-15,0 0 1 16,80-11 3-16,-42 11-33 16,5 9-38-16,1-2-56 15,-6-6-154-15</inkml:trace>
  <inkml:trace contextRef="#ctx0" brushRef="#br0" timeOffset="113238.91">16619 13837 723 0,'0'0'82'0,"0"0"-33"16,0 0-40-16,0 0-9 15,0 0-4-15,0 0 1 16,-47 71 2-16,27-40 2 16,1 5 0-16,5 1-1 15,9-4-15-15,5-7-73 16,4-8-8-16,19-11 1 16,8-7-34-16,6 0-177 15</inkml:trace>
  <inkml:trace contextRef="#ctx0" brushRef="#br0" timeOffset="113554.24">16817 13869 548 0,'0'0'119'0,"0"0"8"15,0 0-88-15,0 0-39 16,0 0-15-16,0 0 6 16,-38 27 8-16,29 6 1 15,0 0 8-15,2 0-5 16,4 0 5-16,3-7-7 15,0-4 4-15,0-7-4 16,0-6 1-16,0-6 2 16,0-3 2-16,0 0 2 15,0 0 37-15,1-17 23 16,2-7-66-16,6-6-2 0,0-1-5 16,7-2-2-16,6 1-15 15,3 2-11-15,3 2-4 16,-1 5 16-16,-3 5-12 15,-5 3-30-15,-6 6-84 16,-9-1-279-16</inkml:trace>
  <inkml:trace contextRef="#ctx0" brushRef="#br0" timeOffset="115251.51">17115 13264 479 0,'0'0'21'0,"0"0"3"15,0 0-7-15,0 0-14 16,0 0-1-16,0 0-2 16,-18-62 1-16,8 48 10 15,-1-3 10-15,-3-4 14 16,-3-1-6-16,-6-2-1 15,-3-1-11-15,-6 0-3 16,-2 0-1-16,-5 3 2 0,-3-1-9 16,-3 4-4-16,-4 1-2 15,0 2 0-15,0 2-1 16,1 5 1-16,-1-1 0 16,-2 5 0-16,0 1-1 15,-1-1 1-15,2 2-3 16,2 2 4-16,2 0-2 15,1 1 1-15,-4 0 0 16,-2 0 0-16,-3 0-1 16,-1 0 0-16,0 0 1 0,0 0 0 15,3-3 2 1,4 1-2-16,5-3 3 0,4-2-2 16,3 0 0-16,6-1 3 15,0 2 10-15,3 2-1 16,1 2-2-16,-3 2-10 15,-1 0-1-15,-4 0 2 16,-3 10-4-16,-5 4 2 16,-6 2 0-16,-2 3 0 15,-1 1 0-15,3 2 0 16,3-2-2-16,5 4 1 16,6-1 1-16,-1 5-2 15,4 3 2-15,3 5-3 16,-1 0 3-16,1 1 0 15,3 0 0-15,1 1 0 0,1-1 0 16,1-1 0-16,0 0 2 16,1 3-2-16,0 3 1 15,0 5 1-15,5 4 0 16,1 7-2-16,7 4-1 16,6 5 1-16,2 1 2 15,0 1-2-15,10-1 2 16,3 0 1-16,2-3-2 15,-3-4 0-15,3-6-1 16,0-5-2-16,1-3-6 16,7-3-5-16,3-3 5 15,6 3-1-15,2 2 7 0,3 2-3 16,5 0 5-16,-1-4 1 16,6-6 1-16,5-6 0 15,2-7 1-15,3-3-2 16,1-6 1-16,-2-6 0 15,1-3-1-15,3-3 2 16,1-1-1-16,-1-3 0 16,5 0-1-16,-5 0-1 15,-5 0 0-15,2 0-2 16,-3 0-3-16,4-7 4 16,1-4-1-16,1 0 4 15,-2-2-2-15,2-2 0 16,-1-1 0-16,1 0 0 15,3-1 0-15,-2 4 0 16,-3 1 0-16,-5 0 0 0,-6 2-1 16,-3-2 1-16,-6-2 0 15,-7-1 2-15,-2-3 5 16,-5-2 30-16,4-5-12 16,5-3-16-16,7-3-1 15,5-3-8-15,-1 4 0 16,1-1 1-16,-6 2 0 15,-5 0-1-15,-6 2 8 16,-5 0 12-16,-5-4 8 16,-4-3 13-16,-3-2-7 15,-3-5-6-15,-1 1-6 16,1 2-8-16,1 1-11 0,0 2-3 16,1 0 0-16,3-1 0 15,-2 0 0-15,2-1 0 16,-4-1 0-16,-1-2 0 15,-2 0 1-15,-3-4-1 16,1-1 0-16,-4-1 2 16,0-2 0-16,0-3 4 15,0-5 7-15,-12 0 0 16,-2-2-1-16,0 3-1 16,-3 1-6-16,-2 4 0 15,2 5-5-15,-2 5 0 16,-1 4 0-16,1 3-1 15,0 3-1-15,-3 3 0 0,-2 3 0 16,0 2 0 0,-4 5-3-16,-5 6 1 0,-6 8-18 15,-6 3-15-15,-8 0-7 16,-4 17-6-16,-1 7-10 16,5 3-43-16,12 2-44 15,17-5-70-15,20-7-197 16</inkml:trace>
  <inkml:trace contextRef="#ctx0" brushRef="#br0" timeOffset="115403.45">16830 12992 562 0,'0'0'107'16,"0"0"0"-16,0 0-40 16,0 0-32-16,0 0-35 15,0 0-22-15,-13 17-156 16,-4 14 36-16,-5-6-86 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0T04:13:10.282"/>
    </inkml:context>
    <inkml:brush xml:id="br0">
      <inkml:brushProperty name="width" value="0.05292" units="cm"/>
      <inkml:brushProperty name="height" value="0.05292" units="cm"/>
      <inkml:brushProperty name="color" value="#FF0000"/>
    </inkml:brush>
  </inkml:definitions>
  <inkml:trace contextRef="#ctx0" brushRef="#br0">18863 16099 331 0,'0'0'54'0,"0"0"1"0,0 0-10 16,0 0 1-16,0 0-1 16,0 0-6-16,-13-18-13 0,13 13-1 15,0 2-1-15,0 0 8 16,0-1 2-16,0 3-5 15,0 1-8-15,0 0-2 16,-2 0-8-16,1 0-1 16,1 0-3-16,0 0-3 15,0 0 2-15,0 0-3 16,0 0-3-16,0 0-1 16,0 0 0-16,3 0-3 15,17 0 4-15,16 5 1 16,12 3 0-16,13-1 0 15,11 2-1-15,16-2 2 16,17-4-1-16,11 4-1 0,17-3 0 16,5 1 0-1,10 1 0-15,4 1-1 0,6 0 1 16,3-2 0-16,-2 1 0 16,-5-3 1-16,-15-3-2 15,-15 0 2-15,-17 0-1 16,-14 0 6-16,-13 0 5 15,-13 0-1-15,-6-2-2 16,-7 2-6-16,-2 0 1 16,-6 0-3-16,-8 2 0 15,-10 2 0-15,-12 0 0 16,-8-4 0-16,-7 3 1 16,-1-3-1-16,0 0 9 15,0 0 5-15,0 0 4 0,0 0-4 16,0 0-5-16,0 0-2 15,0 0-5-15,0 0-2 16,0 0-5-16,-3 0-33 16,-7 9-37-16,-9 2-56 15,-5-1-98-15</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138852-C156-4AFE-2B4A-F695295F534C}"/>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dirty="0">
              <a:latin typeface="Arial" pitchFamily="34" charset="0"/>
              <a:cs typeface="Arial" pitchFamily="34" charset="0"/>
            </a:endParaRPr>
          </a:p>
        </p:txBody>
      </p:sp>
      <p:sp>
        <p:nvSpPr>
          <p:cNvPr id="3" name="Rectangle 2">
            <a:extLst>
              <a:ext uri="{FF2B5EF4-FFF2-40B4-BE49-F238E27FC236}">
                <a16:creationId xmlns:a16="http://schemas.microsoft.com/office/drawing/2014/main" id="{FABBF566-3C55-412A-405B-C251496060BB}"/>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id="{700B2433-B3D1-E908-00C4-73F5259784D6}"/>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AF906BA4-2391-07E3-C0C3-4A60F96A8F13}"/>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 name="Picture 10" descr="BITS_university_logo_whitevert.png">
            <a:extLst>
              <a:ext uri="{FF2B5EF4-FFF2-40B4-BE49-F238E27FC236}">
                <a16:creationId xmlns:a16="http://schemas.microsoft.com/office/drawing/2014/main" id="{3C894455-2F36-6D06-28E4-31500DECEA23}"/>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B4CF8507-B0D9-B2CC-0A9E-E6D0B9326DC8}"/>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8" name="TextBox 7">
            <a:extLst>
              <a:ext uri="{FF2B5EF4-FFF2-40B4-BE49-F238E27FC236}">
                <a16:creationId xmlns:a16="http://schemas.microsoft.com/office/drawing/2014/main" id="{FCCDD234-499F-4566-0666-11C374746E67}"/>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32098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id="{2C421FA6-45C3-1D39-6E4F-D244832DEFBF}"/>
              </a:ext>
            </a:extLst>
          </p:cNvPr>
          <p:cNvGrpSpPr>
            <a:grpSpLocks/>
          </p:cNvGrpSpPr>
          <p:nvPr userDrawn="1"/>
        </p:nvGrpSpPr>
        <p:grpSpPr bwMode="auto">
          <a:xfrm>
            <a:off x="0" y="1295400"/>
            <a:ext cx="7010400" cy="46038"/>
            <a:chOff x="1905000" y="6553200"/>
            <a:chExt cx="7010400" cy="45719"/>
          </a:xfrm>
        </p:grpSpPr>
        <p:sp>
          <p:nvSpPr>
            <p:cNvPr id="4" name="Rectangle 3">
              <a:extLst>
                <a:ext uri="{FF2B5EF4-FFF2-40B4-BE49-F238E27FC236}">
                  <a16:creationId xmlns:a16="http://schemas.microsoft.com/office/drawing/2014/main" id="{FB61A429-554B-08A6-7E15-3DDB4C47042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7A1CD4B5-1F3E-94C9-165B-F84C14D73BF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8E821499-2F4D-D0B2-3EDD-D7F88FDD535A}"/>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7" name="Group 24">
            <a:extLst>
              <a:ext uri="{FF2B5EF4-FFF2-40B4-BE49-F238E27FC236}">
                <a16:creationId xmlns:a16="http://schemas.microsoft.com/office/drawing/2014/main" id="{5C15E23A-6E67-04AF-7BCD-3C0073F73CED}"/>
              </a:ext>
            </a:extLst>
          </p:cNvPr>
          <p:cNvGrpSpPr>
            <a:grpSpLocks/>
          </p:cNvGrpSpPr>
          <p:nvPr userDrawn="1"/>
        </p:nvGrpSpPr>
        <p:grpSpPr bwMode="auto">
          <a:xfrm>
            <a:off x="2133600" y="6553200"/>
            <a:ext cx="7010400" cy="46038"/>
            <a:chOff x="1905000" y="6553200"/>
            <a:chExt cx="7010400" cy="45719"/>
          </a:xfrm>
        </p:grpSpPr>
        <p:sp>
          <p:nvSpPr>
            <p:cNvPr id="8" name="Rectangle 7">
              <a:extLst>
                <a:ext uri="{FF2B5EF4-FFF2-40B4-BE49-F238E27FC236}">
                  <a16:creationId xmlns:a16="http://schemas.microsoft.com/office/drawing/2014/main" id="{BD12B745-9A37-06EE-897A-6A41EF469C05}"/>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64E92418-29C9-F962-F72F-CF20AB8DE20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0BD4C455-23A7-A86A-3273-27BFD32CE842}"/>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1" name="Picture 14" descr="Picture 7.png">
            <a:extLst>
              <a:ext uri="{FF2B5EF4-FFF2-40B4-BE49-F238E27FC236}">
                <a16:creationId xmlns:a16="http://schemas.microsoft.com/office/drawing/2014/main" id="{425EA799-9198-F0B2-C0D2-B07F13214AA6}"/>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FAFFDC0E-F945-1E74-81F9-9590813ECBDE}"/>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54503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E4030E23-4507-D966-066D-28412FA54049}"/>
              </a:ext>
            </a:extLst>
          </p:cNvPr>
          <p:cNvGrpSpPr>
            <a:grpSpLocks/>
          </p:cNvGrpSpPr>
          <p:nvPr userDrawn="1"/>
        </p:nvGrpSpPr>
        <p:grpSpPr bwMode="auto">
          <a:xfrm rot="5400000">
            <a:off x="5006182" y="2567781"/>
            <a:ext cx="5181600" cy="46037"/>
            <a:chOff x="1905000" y="6553200"/>
            <a:chExt cx="7010400" cy="45719"/>
          </a:xfrm>
        </p:grpSpPr>
        <p:sp>
          <p:nvSpPr>
            <p:cNvPr id="4" name="Rectangle 3">
              <a:extLst>
                <a:ext uri="{FF2B5EF4-FFF2-40B4-BE49-F238E27FC236}">
                  <a16:creationId xmlns:a16="http://schemas.microsoft.com/office/drawing/2014/main" id="{194A5A9F-589C-EB03-985F-C2FBCA77399E}"/>
                </a:ext>
              </a:extLst>
            </p:cNvPr>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56CC2962-479C-1DBB-958B-27861D020158}"/>
                </a:ext>
              </a:extLst>
            </p:cNvPr>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FAC226E3-E2B9-EA66-437E-6FB6308DAA51}"/>
                </a:ext>
              </a:extLst>
            </p:cNvPr>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8" name="Picture 10" descr="Picture 7.png">
            <a:extLst>
              <a:ext uri="{FF2B5EF4-FFF2-40B4-BE49-F238E27FC236}">
                <a16:creationId xmlns:a16="http://schemas.microsoft.com/office/drawing/2014/main" id="{9FC38FC3-D4E3-D4A3-9A1F-12DBCCD5B011}"/>
              </a:ext>
            </a:extLst>
          </p:cNvPr>
          <p:cNvPicPr>
            <a:picLocks noChangeAspect="1"/>
          </p:cNvPicPr>
          <p:nvPr userDrawn="1"/>
        </p:nvPicPr>
        <p:blipFill>
          <a:blip r:embed="rId2">
            <a:extLst>
              <a:ext uri="{28A0092B-C50C-407E-A947-70E740481C1C}">
                <a14:useLocalDpi xmlns:a14="http://schemas.microsoft.com/office/drawing/2010/main" val="0"/>
              </a:ext>
            </a:extLst>
          </a:blip>
          <a:srcRect l="5336" t="1923"/>
          <a:stretch>
            <a:fillRect/>
          </a:stretch>
        </p:blipFill>
        <p:spPr bwMode="auto">
          <a:xfrm>
            <a:off x="-7938" y="381000"/>
            <a:ext cx="692151"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E7D2FDE3-35BB-B6F1-3F45-0753BD86F805}"/>
              </a:ext>
            </a:extLst>
          </p:cNvPr>
          <p:cNvSpPr txBox="1">
            <a:spLocks noChangeArrowheads="1"/>
          </p:cNvSpPr>
          <p:nvPr userDrawn="1"/>
        </p:nvSpPr>
        <p:spPr bwMode="auto">
          <a:xfrm rot="5400000">
            <a:off x="-2794793" y="3809206"/>
            <a:ext cx="5867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900" b="1">
                <a:solidFill>
                  <a:srgbClr val="101141"/>
                </a:solidFill>
              </a:rPr>
              <a:t>BITS </a:t>
            </a:r>
            <a:r>
              <a:rPr lang="en-US" altLang="en-US" sz="900">
                <a:solidFill>
                  <a:srgbClr val="101141"/>
                </a:solidFil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255018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36FF29-3DF6-9BF8-0A89-D3F6CEAFF6F7}"/>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61AA31F3-00ED-8CDE-FF37-5C3615119787}"/>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E7D64FD3-EF3D-46E3-6234-B2CA6F5DD1D6}"/>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6F340F4A-DDFC-DF38-910D-A313B9D89FAE}"/>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8" name="Picture 10" descr="BITS_university_logo_whitevert.png">
            <a:extLst>
              <a:ext uri="{FF2B5EF4-FFF2-40B4-BE49-F238E27FC236}">
                <a16:creationId xmlns:a16="http://schemas.microsoft.com/office/drawing/2014/main" id="{5A4BBA17-961E-D129-D6B1-9E5A7E20047F}"/>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41B60799-F7E8-87F6-BD0E-3C8AC9D94D69}"/>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a:extLst>
              <a:ext uri="{FF2B5EF4-FFF2-40B4-BE49-F238E27FC236}">
                <a16:creationId xmlns:a16="http://schemas.microsoft.com/office/drawing/2014/main" id="{F8E5711A-D36E-8357-654B-9F8EFBD2C1E0}"/>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945883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a16="http://schemas.microsoft.com/office/drawing/2014/main" id="{B73C4184-A5D8-21A7-1873-22332C9D421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61B9C3EA-56DF-3E77-E286-92E272DEC7E4}"/>
              </a:ext>
            </a:extLst>
          </p:cNvPr>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 name="Picture 8" descr="Picture 7.png">
            <a:extLst>
              <a:ext uri="{FF2B5EF4-FFF2-40B4-BE49-F238E27FC236}">
                <a16:creationId xmlns:a16="http://schemas.microsoft.com/office/drawing/2014/main" id="{AB36121A-3907-603F-EE41-C76B72952FF2}"/>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4FB01252-FE5E-7334-6C94-A3ADEB67D151}"/>
              </a:ext>
            </a:extLst>
          </p:cNvPr>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F72C1006-21DF-1DEB-8650-F90FCCBB13B7}"/>
              </a:ext>
            </a:extLst>
          </p:cNvPr>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5B5C601B-EA75-CE86-E62D-7B73BD78ACA5}"/>
              </a:ext>
            </a:extLst>
          </p:cNvPr>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3B8F3EA1-3034-28E0-7441-09C9305BEE69}"/>
              </a:ext>
            </a:extLst>
          </p:cNvPr>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8">
            <a:extLst>
              <a:ext uri="{FF2B5EF4-FFF2-40B4-BE49-F238E27FC236}">
                <a16:creationId xmlns:a16="http://schemas.microsoft.com/office/drawing/2014/main" id="{26A5C043-55EB-CD14-702D-C196DCF8E0F3}"/>
              </a:ext>
            </a:extLst>
          </p:cNvPr>
          <p:cNvSpPr txBox="1">
            <a:spLocks noChangeArrowheads="1"/>
          </p:cNvSpPr>
          <p:nvPr userDrawn="1"/>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92248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EEA2C7-BF12-ACE1-C99F-662779B3E27E}"/>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grpSp>
        <p:nvGrpSpPr>
          <p:cNvPr id="4" name="Group 11">
            <a:extLst>
              <a:ext uri="{FF2B5EF4-FFF2-40B4-BE49-F238E27FC236}">
                <a16:creationId xmlns:a16="http://schemas.microsoft.com/office/drawing/2014/main" id="{A6B9A16F-2D3E-DAA9-B407-E65AF2FBEF5F}"/>
              </a:ext>
            </a:extLst>
          </p:cNvPr>
          <p:cNvGrpSpPr>
            <a:grpSpLocks/>
          </p:cNvGrpSpPr>
          <p:nvPr userDrawn="1"/>
        </p:nvGrpSpPr>
        <p:grpSpPr bwMode="auto">
          <a:xfrm>
            <a:off x="2084388" y="6550025"/>
            <a:ext cx="7059612" cy="49213"/>
            <a:chOff x="2083888" y="6550671"/>
            <a:chExt cx="7060112" cy="48665"/>
          </a:xfrm>
        </p:grpSpPr>
        <p:sp>
          <p:nvSpPr>
            <p:cNvPr id="5" name="Rectangle 4">
              <a:extLst>
                <a:ext uri="{FF2B5EF4-FFF2-40B4-BE49-F238E27FC236}">
                  <a16:creationId xmlns:a16="http://schemas.microsoft.com/office/drawing/2014/main" id="{3CE9688C-23C2-6F78-C230-8BC5E310FF95}"/>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2966142B-5E4F-BD86-3C8C-AD43FC38D23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43FBC187-CCD1-D3CC-ADC3-B6F7056FB15B}"/>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8" name="Picture 11" descr="Picture 7.png">
            <a:extLst>
              <a:ext uri="{FF2B5EF4-FFF2-40B4-BE49-F238E27FC236}">
                <a16:creationId xmlns:a16="http://schemas.microsoft.com/office/drawing/2014/main" id="{C98777EE-FC16-6AAA-6369-1EA18E70A551}"/>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8">
            <a:extLst>
              <a:ext uri="{FF2B5EF4-FFF2-40B4-BE49-F238E27FC236}">
                <a16:creationId xmlns:a16="http://schemas.microsoft.com/office/drawing/2014/main" id="{D2458D0B-70A3-D9B6-9191-5533C2CAFF1B}"/>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9D518BDF-4D44-BE74-1471-DD281D1603BE}"/>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9EA707E6-F2A6-1F27-EF52-06009F3736E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9C48EBFD-7248-3E9B-6241-73F6A60D9D3F}"/>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3" name="Group 22">
            <a:extLst>
              <a:ext uri="{FF2B5EF4-FFF2-40B4-BE49-F238E27FC236}">
                <a16:creationId xmlns:a16="http://schemas.microsoft.com/office/drawing/2014/main" id="{2D21E3D1-36BE-FB37-F5D9-17DF6ED876D9}"/>
              </a:ext>
            </a:extLst>
          </p:cNvPr>
          <p:cNvGrpSpPr>
            <a:grpSpLocks/>
          </p:cNvGrpSpPr>
          <p:nvPr userDrawn="1"/>
        </p:nvGrpSpPr>
        <p:grpSpPr bwMode="auto">
          <a:xfrm>
            <a:off x="0" y="1295400"/>
            <a:ext cx="7010400" cy="46038"/>
            <a:chOff x="1905000" y="6553200"/>
            <a:chExt cx="7010400" cy="45719"/>
          </a:xfrm>
        </p:grpSpPr>
        <p:sp>
          <p:nvSpPr>
            <p:cNvPr id="14" name="Rectangle 13">
              <a:extLst>
                <a:ext uri="{FF2B5EF4-FFF2-40B4-BE49-F238E27FC236}">
                  <a16:creationId xmlns:a16="http://schemas.microsoft.com/office/drawing/2014/main" id="{16CC850D-FF1B-4D57-8985-AB24F5D59775}"/>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8FF5465C-0EBF-40A1-33FB-853D382A009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2C56148F-21AC-769F-446E-77AC69A2DBF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27092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 name="Picture 6" descr="Picture 7.png">
            <a:extLst>
              <a:ext uri="{FF2B5EF4-FFF2-40B4-BE49-F238E27FC236}">
                <a16:creationId xmlns:a16="http://schemas.microsoft.com/office/drawing/2014/main" id="{83FA6542-4D32-ABF2-E04E-46CC9EF1A3B6}"/>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9">
            <a:extLst>
              <a:ext uri="{FF2B5EF4-FFF2-40B4-BE49-F238E27FC236}">
                <a16:creationId xmlns:a16="http://schemas.microsoft.com/office/drawing/2014/main" id="{77438CC3-0155-D660-7561-BB1795F21FD7}"/>
              </a:ext>
            </a:extLst>
          </p:cNvPr>
          <p:cNvGrpSpPr>
            <a:grpSpLocks/>
          </p:cNvGrpSpPr>
          <p:nvPr userDrawn="1"/>
        </p:nvGrpSpPr>
        <p:grpSpPr bwMode="auto">
          <a:xfrm>
            <a:off x="0" y="1295400"/>
            <a:ext cx="7010400" cy="46038"/>
            <a:chOff x="1905000" y="6553200"/>
            <a:chExt cx="7010400" cy="45719"/>
          </a:xfrm>
        </p:grpSpPr>
        <p:sp>
          <p:nvSpPr>
            <p:cNvPr id="6" name="Rectangle 5">
              <a:extLst>
                <a:ext uri="{FF2B5EF4-FFF2-40B4-BE49-F238E27FC236}">
                  <a16:creationId xmlns:a16="http://schemas.microsoft.com/office/drawing/2014/main" id="{8DE360C3-9715-11BE-16C7-3B45A9B8245A}"/>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D3A1709D-BCE2-E8A4-DB3F-95F1D026FC0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94FECB34-09E5-0EC7-525D-E1CAE734006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9" name="Group 28">
            <a:extLst>
              <a:ext uri="{FF2B5EF4-FFF2-40B4-BE49-F238E27FC236}">
                <a16:creationId xmlns:a16="http://schemas.microsoft.com/office/drawing/2014/main" id="{DBAC5E42-6535-1F81-697B-09398DC99341}"/>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C9009194-F610-0540-395A-C85FEE9C78D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EA7B964F-A1F7-9442-CB49-20496FE7EFE1}"/>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86227CA4-60C3-1B22-BB8A-BDE2A788586E}"/>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3" name="TextBox 12">
            <a:extLst>
              <a:ext uri="{FF2B5EF4-FFF2-40B4-BE49-F238E27FC236}">
                <a16:creationId xmlns:a16="http://schemas.microsoft.com/office/drawing/2014/main" id="{DC338394-EB69-BF31-85AB-F727E9CD1550}"/>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254597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11279CFF-829F-D375-F95F-7DB4FCFC04CC}"/>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940A1FF3-AB56-985C-D859-DADF3A45B8C1}"/>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4D8AD49B-CD68-5FD9-C305-71C80AB1BEE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B41C95F6-0131-DFC3-2253-BB6D5121632D}"/>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1" name="Group 15">
            <a:extLst>
              <a:ext uri="{FF2B5EF4-FFF2-40B4-BE49-F238E27FC236}">
                <a16:creationId xmlns:a16="http://schemas.microsoft.com/office/drawing/2014/main" id="{C0810ACA-C332-F61A-BD91-3E6889B275F5}"/>
              </a:ext>
            </a:extLst>
          </p:cNvPr>
          <p:cNvGrpSpPr>
            <a:grpSpLocks/>
          </p:cNvGrpSpPr>
          <p:nvPr userDrawn="1"/>
        </p:nvGrpSpPr>
        <p:grpSpPr bwMode="auto">
          <a:xfrm>
            <a:off x="2133600" y="6553200"/>
            <a:ext cx="7010400" cy="46038"/>
            <a:chOff x="1905000" y="6553200"/>
            <a:chExt cx="7010400" cy="45719"/>
          </a:xfrm>
        </p:grpSpPr>
        <p:sp>
          <p:nvSpPr>
            <p:cNvPr id="12" name="Rectangle 11">
              <a:extLst>
                <a:ext uri="{FF2B5EF4-FFF2-40B4-BE49-F238E27FC236}">
                  <a16:creationId xmlns:a16="http://schemas.microsoft.com/office/drawing/2014/main" id="{D02B7D7E-4669-1BFE-292C-96B40B088D61}"/>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CDB2D982-9E78-348C-4DC9-41C061D93CF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B047466B-9C8E-1344-1D69-2D7499D45C08}"/>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5" name="Picture 14" descr="Picture 7.png">
            <a:extLst>
              <a:ext uri="{FF2B5EF4-FFF2-40B4-BE49-F238E27FC236}">
                <a16:creationId xmlns:a16="http://schemas.microsoft.com/office/drawing/2014/main" id="{22803F09-6C40-0997-208D-E3CD35609ECA}"/>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D9443B26-F0B0-95AE-0B8F-4FB2B29CD2AA}"/>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235432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3F529D26-38B0-F7D2-0196-48B66FB1C330}"/>
              </a:ext>
            </a:extLst>
          </p:cNvPr>
          <p:cNvGrpSpPr>
            <a:grpSpLocks/>
          </p:cNvGrpSpPr>
          <p:nvPr userDrawn="1"/>
        </p:nvGrpSpPr>
        <p:grpSpPr bwMode="auto">
          <a:xfrm>
            <a:off x="0" y="1295400"/>
            <a:ext cx="7010400" cy="46038"/>
            <a:chOff x="1905000" y="6553200"/>
            <a:chExt cx="7010400" cy="45719"/>
          </a:xfrm>
        </p:grpSpPr>
        <p:sp>
          <p:nvSpPr>
            <p:cNvPr id="3" name="Rectangle 2">
              <a:extLst>
                <a:ext uri="{FF2B5EF4-FFF2-40B4-BE49-F238E27FC236}">
                  <a16:creationId xmlns:a16="http://schemas.microsoft.com/office/drawing/2014/main" id="{26A458E2-9816-548F-BA9F-541870828BA7}"/>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id="{3C9E2586-4777-B23D-062F-18873FA1A03F}"/>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97B893E0-2D3E-169D-03CB-1EE367C2F157}"/>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7" name="Group 10">
            <a:extLst>
              <a:ext uri="{FF2B5EF4-FFF2-40B4-BE49-F238E27FC236}">
                <a16:creationId xmlns:a16="http://schemas.microsoft.com/office/drawing/2014/main" id="{9860F42F-31D0-CE9B-14FD-FA060B7C5C35}"/>
              </a:ext>
            </a:extLst>
          </p:cNvPr>
          <p:cNvGrpSpPr>
            <a:grpSpLocks/>
          </p:cNvGrpSpPr>
          <p:nvPr userDrawn="1"/>
        </p:nvGrpSpPr>
        <p:grpSpPr bwMode="auto">
          <a:xfrm>
            <a:off x="2133600" y="6553200"/>
            <a:ext cx="7010400" cy="46038"/>
            <a:chOff x="1905000" y="6553200"/>
            <a:chExt cx="7010400" cy="45719"/>
          </a:xfrm>
        </p:grpSpPr>
        <p:sp>
          <p:nvSpPr>
            <p:cNvPr id="8" name="Rectangle 7">
              <a:extLst>
                <a:ext uri="{FF2B5EF4-FFF2-40B4-BE49-F238E27FC236}">
                  <a16:creationId xmlns:a16="http://schemas.microsoft.com/office/drawing/2014/main" id="{B1FAA4AE-0659-0645-CC4D-B475D2333DE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4A097A6A-167B-D29C-7B77-66EFD5370AF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3D3AF677-8123-9A43-4037-826F5EF8FD1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1" name="Picture 14" descr="Picture 7.png">
            <a:extLst>
              <a:ext uri="{FF2B5EF4-FFF2-40B4-BE49-F238E27FC236}">
                <a16:creationId xmlns:a16="http://schemas.microsoft.com/office/drawing/2014/main" id="{483DF91F-B990-1516-B2C8-D16476969C21}"/>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CC22B30A-2C6F-8051-F69E-CEC8166B7628}"/>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129327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A3DD0E25-3AB9-CB04-4A53-9B713EB6EA0E}"/>
              </a:ext>
            </a:extLst>
          </p:cNvPr>
          <p:cNvGrpSpPr>
            <a:grpSpLocks/>
          </p:cNvGrpSpPr>
          <p:nvPr userDrawn="1"/>
        </p:nvGrpSpPr>
        <p:grpSpPr bwMode="auto">
          <a:xfrm>
            <a:off x="0" y="1295400"/>
            <a:ext cx="7010400" cy="46038"/>
            <a:chOff x="1905000" y="6553200"/>
            <a:chExt cx="7010400" cy="45719"/>
          </a:xfrm>
        </p:grpSpPr>
        <p:sp>
          <p:nvSpPr>
            <p:cNvPr id="5" name="Rectangle 4">
              <a:extLst>
                <a:ext uri="{FF2B5EF4-FFF2-40B4-BE49-F238E27FC236}">
                  <a16:creationId xmlns:a16="http://schemas.microsoft.com/office/drawing/2014/main" id="{4B6BD7BC-322B-1698-C752-AE0B7B221C9F}"/>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3D4599F1-A3D8-4E22-D989-AD0D027DF662}"/>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7481AC97-FA3B-1280-163A-4963BE617F75}"/>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9" name="Group 13">
            <a:extLst>
              <a:ext uri="{FF2B5EF4-FFF2-40B4-BE49-F238E27FC236}">
                <a16:creationId xmlns:a16="http://schemas.microsoft.com/office/drawing/2014/main" id="{0E8EFAD8-58CB-8011-DE25-D3C40C0C45C9}"/>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B0787B93-ED74-F644-AA82-419291A70E1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4FE5D7BE-EEDC-325E-6BF4-2318E84E1608}"/>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9EE6C3F7-8FDC-7FFD-2109-B4BAADEA9C01}"/>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3" name="Picture 14" descr="Picture 7.png">
            <a:extLst>
              <a:ext uri="{FF2B5EF4-FFF2-40B4-BE49-F238E27FC236}">
                <a16:creationId xmlns:a16="http://schemas.microsoft.com/office/drawing/2014/main" id="{9D21E89F-CF8C-583F-97D1-B515D15E06DB}"/>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1D9BB346-46A0-1F63-D33F-C7673E8B801A}"/>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142394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6" name="Group 6">
            <a:extLst>
              <a:ext uri="{FF2B5EF4-FFF2-40B4-BE49-F238E27FC236}">
                <a16:creationId xmlns:a16="http://schemas.microsoft.com/office/drawing/2014/main" id="{349CFA4F-5F65-6295-4D67-26056AF14C73}"/>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A83010CF-E8E4-9813-1C36-02CA413C5FA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35A3F326-CB67-F35F-F91E-7DE16C946628}"/>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EDF2786C-9DB6-8E16-3BBA-FC8A177714C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10">
            <a:extLst>
              <a:ext uri="{FF2B5EF4-FFF2-40B4-BE49-F238E27FC236}">
                <a16:creationId xmlns:a16="http://schemas.microsoft.com/office/drawing/2014/main" id="{3F8B42D3-5A77-4AED-B760-3F0CF0912E3D}"/>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8FC015C6-E868-6713-1B65-B46C539E67FA}"/>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ED969365-D66E-2FE5-9644-76263E4298FF}"/>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4E61B7A9-C0EC-2D17-01AC-67E17D380F8E}"/>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4" name="Picture 14" descr="Picture 7.png">
            <a:extLst>
              <a:ext uri="{FF2B5EF4-FFF2-40B4-BE49-F238E27FC236}">
                <a16:creationId xmlns:a16="http://schemas.microsoft.com/office/drawing/2014/main" id="{E8542C11-AC9A-9FED-7AA0-ABEEBA1EB6B7}"/>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2E410964-55AA-B119-20BB-6F12A7764D38}"/>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623733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469676-96F2-9481-AA26-7F346B782E3B}"/>
              </a:ext>
            </a:extLst>
          </p:cNvPr>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1027" name="Text Placeholder 2">
            <a:extLst>
              <a:ext uri="{FF2B5EF4-FFF2-40B4-BE49-F238E27FC236}">
                <a16:creationId xmlns:a16="http://schemas.microsoft.com/office/drawing/2014/main" id="{FCDA7C8F-F6BD-71FB-681E-7C94BEFD0F1B}"/>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31524118-E1A3-1AEB-CA73-BA64E39D43E9}"/>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fld id="{8D655D77-AB1C-46ED-945E-CBB0CA2EB485}" type="datetimeFigureOut">
              <a:rPr lang="en-US"/>
              <a:pPr>
                <a:defRPr/>
              </a:pPr>
              <a:t>5/18/2025</a:t>
            </a:fld>
            <a:endParaRPr lang="en-US"/>
          </a:p>
        </p:txBody>
      </p:sp>
      <p:sp>
        <p:nvSpPr>
          <p:cNvPr id="5" name="Footer Placeholder 4">
            <a:extLst>
              <a:ext uri="{FF2B5EF4-FFF2-40B4-BE49-F238E27FC236}">
                <a16:creationId xmlns:a16="http://schemas.microsoft.com/office/drawing/2014/main" id="{61037142-2A1A-41DB-7D89-75AB6BB5E62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ADFFF4ED-3AB5-6894-7B3B-05B1525F7601}"/>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18016AC9-2933-4383-B7ED-D4A0F5A515F1}"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5036" r:id="rId1"/>
    <p:sldLayoutId id="2147485037" r:id="rId2"/>
    <p:sldLayoutId id="2147485038" r:id="rId3"/>
    <p:sldLayoutId id="2147485039" r:id="rId4"/>
    <p:sldLayoutId id="2147485040" r:id="rId5"/>
    <p:sldLayoutId id="2147485041" r:id="rId6"/>
    <p:sldLayoutId id="2147485042" r:id="rId7"/>
    <p:sldLayoutId id="2147485043" r:id="rId8"/>
    <p:sldLayoutId id="2147485044" r:id="rId9"/>
    <p:sldLayoutId id="2147485045" r:id="rId10"/>
    <p:sldLayoutId id="2147485046" r:id="rId11"/>
  </p:sldLayoutIdLst>
  <p:txStyles>
    <p:title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ustomXml" Target="../ink/ink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ustomXml" Target="../ink/ink10.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customXml" Target="../ink/ink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ustomXml" Target="../ink/ink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customXml" Target="../ink/ink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1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ustomXml" Target="../ink/ink1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ustomXml" Target="../ink/ink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5">
            <a:extLst>
              <a:ext uri="{FF2B5EF4-FFF2-40B4-BE49-F238E27FC236}">
                <a16:creationId xmlns:a16="http://schemas.microsoft.com/office/drawing/2014/main" id="{C633874C-60F7-FA20-EDF1-FBEAF4BCBCC5}"/>
              </a:ext>
            </a:extLst>
          </p:cNvPr>
          <p:cNvSpPr>
            <a:spLocks noGrp="1"/>
          </p:cNvSpPr>
          <p:nvPr>
            <p:ph sz="quarter" idx="13"/>
          </p:nvPr>
        </p:nvSpPr>
        <p:spPr/>
        <p:txBody>
          <a:bodyPr/>
          <a:lstStyle/>
          <a:p>
            <a:pPr>
              <a:spcBef>
                <a:spcPct val="0"/>
              </a:spcBef>
            </a:pPr>
            <a:r>
              <a:rPr lang="en-US" altLang="en-US"/>
              <a:t> M K Hamirwasia</a:t>
            </a:r>
          </a:p>
          <a:p>
            <a:pPr>
              <a:spcBef>
                <a:spcPct val="0"/>
              </a:spcBef>
            </a:pPr>
            <a:r>
              <a:rPr lang="en-IN" altLang="en-US"/>
              <a:t>WILPD</a:t>
            </a:r>
          </a:p>
          <a:p>
            <a:pPr>
              <a:spcBef>
                <a:spcPct val="0"/>
              </a:spcBef>
            </a:pPr>
            <a:endParaRPr lang="en-US" altLang="en-US"/>
          </a:p>
        </p:txBody>
      </p:sp>
      <p:sp>
        <p:nvSpPr>
          <p:cNvPr id="5" name="Title 4">
            <a:extLst>
              <a:ext uri="{FF2B5EF4-FFF2-40B4-BE49-F238E27FC236}">
                <a16:creationId xmlns:a16="http://schemas.microsoft.com/office/drawing/2014/main" id="{76747EFF-97B5-B632-C165-9F67B3A6DCDF}"/>
              </a:ext>
            </a:extLst>
          </p:cNvPr>
          <p:cNvSpPr>
            <a:spLocks noGrp="1"/>
          </p:cNvSpPr>
          <p:nvPr>
            <p:ph type="title"/>
          </p:nvPr>
        </p:nvSpPr>
        <p:spPr>
          <a:xfrm>
            <a:off x="1981200" y="3581400"/>
            <a:ext cx="5334000" cy="762000"/>
          </a:xfrm>
        </p:spPr>
        <p:txBody>
          <a:bodyPr/>
          <a:lstStyle/>
          <a:p>
            <a:pPr>
              <a:defRPr/>
            </a:pPr>
            <a:r>
              <a:rPr lang="en-US" dirty="0"/>
              <a:t>                                                    </a:t>
            </a:r>
            <a:br>
              <a:rPr lang="en-US" dirty="0"/>
            </a:br>
            <a:br>
              <a:rPr lang="en-US" dirty="0"/>
            </a:br>
            <a:br>
              <a:rPr lang="en-US" dirty="0"/>
            </a:br>
            <a:br>
              <a:rPr lang="en-US" dirty="0"/>
            </a:br>
            <a:r>
              <a:rPr lang="en-US" sz="4000" dirty="0"/>
              <a:t>1. </a:t>
            </a:r>
            <a:r>
              <a:rPr lang="en-US" sz="3200" dirty="0"/>
              <a:t>Estimating Project Times and Costs,  Ch. 5-T1…</a:t>
            </a:r>
            <a:br>
              <a:rPr lang="en-US" sz="3200" dirty="0"/>
            </a:br>
            <a:br>
              <a:rPr lang="en-US" sz="3200" dirty="0"/>
            </a:br>
            <a:r>
              <a:rPr lang="en-US" sz="3200" dirty="0"/>
              <a:t>2. Managing Risk, Ch. 7, T1</a:t>
            </a:r>
            <a:br>
              <a:rPr lang="en-US" sz="3200" dirty="0"/>
            </a:br>
            <a:br>
              <a:rPr lang="en-US" sz="1800" dirty="0"/>
            </a:br>
            <a:endParaRPr lang="en-US"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224E4F-8BEF-8638-235F-8203DBD7DD3E}"/>
              </a:ext>
            </a:extLst>
          </p:cNvPr>
          <p:cNvSpPr>
            <a:spLocks noGrp="1"/>
          </p:cNvSpPr>
          <p:nvPr>
            <p:ph sz="quarter" idx="10"/>
          </p:nvPr>
        </p:nvSpPr>
        <p:spPr/>
        <p:txBody>
          <a:bodyPr/>
          <a:lstStyle/>
          <a:p>
            <a:pPr algn="r" eaLnBrk="1" hangingPunct="1">
              <a:spcBef>
                <a:spcPct val="0"/>
              </a:spcBef>
              <a:buFont typeface="Arial" charset="0"/>
              <a:buNone/>
              <a:defRPr/>
            </a:pPr>
            <a:r>
              <a:rPr lang="en-US" dirty="0">
                <a:latin typeface="Arial" charset="0"/>
                <a:cs typeface="Arial" charset="0"/>
              </a:rPr>
              <a:t>Lecture 15</a:t>
            </a:r>
          </a:p>
          <a:p>
            <a:pPr algn="r" eaLnBrk="1" hangingPunct="1">
              <a:spcBef>
                <a:spcPct val="0"/>
              </a:spcBef>
              <a:defRPr/>
            </a:pPr>
            <a:r>
              <a:rPr lang="en-US" dirty="0">
                <a:latin typeface="Arial" charset="0"/>
                <a:cs typeface="Arial" charset="0"/>
              </a:rPr>
              <a:t>Managing Project Risk, Ch. 7, T1</a:t>
            </a:r>
          </a:p>
          <a:p>
            <a:pPr algn="r" eaLnBrk="1" hangingPunct="1">
              <a:spcBef>
                <a:spcPct val="0"/>
              </a:spcBef>
              <a:defRPr/>
            </a:pPr>
            <a:endParaRPr lang="en-US" dirty="0">
              <a:solidFill>
                <a:srgbClr val="00B050"/>
              </a:solidFill>
              <a:latin typeface="Arial" charset="0"/>
              <a:cs typeface="Arial" charset="0"/>
            </a:endParaRPr>
          </a:p>
          <a:p>
            <a:pPr algn="r" eaLnBrk="1" hangingPunct="1">
              <a:spcBef>
                <a:spcPct val="0"/>
              </a:spcBef>
              <a:buFont typeface="Arial" charset="0"/>
              <a:buNone/>
              <a:defRPr/>
            </a:pPr>
            <a:endParaRPr lang="en-US" dirty="0">
              <a:solidFill>
                <a:srgbClr val="00B050"/>
              </a:solidFill>
              <a:latin typeface="Arial" charset="0"/>
              <a:cs typeface="Arial" charset="0"/>
            </a:endParaRPr>
          </a:p>
          <a:p>
            <a:pPr eaLnBrk="1" hangingPunct="1">
              <a:spcBef>
                <a:spcPct val="0"/>
              </a:spcBef>
              <a:defRPr/>
            </a:pPr>
            <a:endParaRPr lang="en-US" dirty="0">
              <a:solidFill>
                <a:srgbClr val="00B050"/>
              </a:solidFill>
              <a:latin typeface="Arial" charset="0"/>
              <a:cs typeface="Arial" charset="0"/>
            </a:endParaRPr>
          </a:p>
          <a:p>
            <a:pPr eaLnBrk="1" hangingPunct="1">
              <a:spcBef>
                <a:spcPct val="0"/>
              </a:spcBef>
              <a:buFont typeface="Arial" charset="0"/>
              <a:buNone/>
              <a:defRPr/>
            </a:pPr>
            <a:endParaRPr lang="en-US" dirty="0">
              <a:solidFill>
                <a:schemeClr val="accent1"/>
              </a:solidFill>
            </a:endParaRPr>
          </a:p>
          <a:p>
            <a:pPr eaLnBrk="1" hangingPunct="1">
              <a:spcBef>
                <a:spcPct val="0"/>
              </a:spcBef>
              <a:buFont typeface="Arial" charset="0"/>
              <a:buNone/>
              <a:defRPr/>
            </a:pPr>
            <a:endParaRPr lang="en-US" dirty="0">
              <a:latin typeface="Arial" charset="0"/>
              <a:cs typeface="Arial" charset="0"/>
            </a:endParaRPr>
          </a:p>
          <a:p>
            <a:pPr eaLnBrk="1" hangingPunct="1">
              <a:spcBef>
                <a:spcPct val="0"/>
              </a:spcBef>
              <a:buFont typeface="Arial" charset="0"/>
              <a:buNone/>
              <a:defRPr/>
            </a:pPr>
            <a:endParaRPr lang="en-US" dirty="0">
              <a:latin typeface="Arial" charset="0"/>
              <a:cs typeface="Arial" charset="0"/>
            </a:endParaRPr>
          </a:p>
          <a:p>
            <a:pPr eaLnBrk="1" hangingPunct="1">
              <a:spcBef>
                <a:spcPct val="0"/>
              </a:spcBef>
              <a:buFont typeface="Arial" charset="0"/>
              <a:buNone/>
              <a:defRPr/>
            </a:pPr>
            <a:endParaRPr lang="en-US" dirty="0">
              <a:latin typeface="Arial" charset="0"/>
              <a:cs typeface="Arial" charset="0"/>
            </a:endParaRP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CDF72D84-C79B-574C-E0AE-1221B566F5CA}"/>
                  </a:ext>
                </a:extLst>
              </p14:cNvPr>
              <p14:cNvContentPartPr/>
              <p14:nvPr/>
            </p14:nvContentPartPr>
            <p14:xfrm>
              <a:off x="6784920" y="5783400"/>
              <a:ext cx="960120" cy="47160"/>
            </p14:xfrm>
          </p:contentPart>
        </mc:Choice>
        <mc:Fallback>
          <p:pic>
            <p:nvPicPr>
              <p:cNvPr id="3" name="Ink 2">
                <a:extLst>
                  <a:ext uri="{FF2B5EF4-FFF2-40B4-BE49-F238E27FC236}">
                    <a16:creationId xmlns:a16="http://schemas.microsoft.com/office/drawing/2014/main" id="{CDF72D84-C79B-574C-E0AE-1221B566F5CA}"/>
                  </a:ext>
                </a:extLst>
              </p:cNvPr>
              <p:cNvPicPr/>
              <p:nvPr/>
            </p:nvPicPr>
            <p:blipFill>
              <a:blip r:embed="rId3"/>
              <a:stretch>
                <a:fillRect/>
              </a:stretch>
            </p:blipFill>
            <p:spPr>
              <a:xfrm>
                <a:off x="6775560" y="5774040"/>
                <a:ext cx="978840" cy="65880"/>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a:extLst>
              <a:ext uri="{FF2B5EF4-FFF2-40B4-BE49-F238E27FC236}">
                <a16:creationId xmlns:a16="http://schemas.microsoft.com/office/drawing/2014/main" id="{9E2CF422-E7F7-94E2-F87B-72AD4A720433}"/>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defRPr/>
            </a:pPr>
            <a:r>
              <a:rPr lang="en-US" dirty="0">
                <a:latin typeface="Arial" charset="0"/>
                <a:cs typeface="Arial" charset="0"/>
              </a:rPr>
              <a:t>Introduction to the Topic</a:t>
            </a:r>
          </a:p>
          <a:p>
            <a:pPr algn="just" fontAlgn="base">
              <a:spcAft>
                <a:spcPct val="0"/>
              </a:spcAft>
              <a:buFont typeface="Arial" pitchFamily="34" charset="0"/>
              <a:buChar char="•"/>
              <a:defRPr/>
            </a:pPr>
            <a:r>
              <a:rPr lang="en-US" dirty="0">
                <a:latin typeface="Arial" charset="0"/>
                <a:cs typeface="Arial" charset="0"/>
              </a:rPr>
              <a:t>Risk Management Process</a:t>
            </a:r>
          </a:p>
          <a:p>
            <a:pPr marL="457200" indent="-457200" algn="just" fontAlgn="base">
              <a:spcAft>
                <a:spcPct val="0"/>
              </a:spcAft>
              <a:buFont typeface="+mj-lt"/>
              <a:buAutoNum type="arabicPeriod"/>
              <a:defRPr/>
            </a:pPr>
            <a:r>
              <a:rPr lang="en-US" sz="2000" dirty="0">
                <a:latin typeface="Arial" charset="0"/>
                <a:cs typeface="Arial" charset="0"/>
              </a:rPr>
              <a:t>Risk Identification</a:t>
            </a:r>
          </a:p>
          <a:p>
            <a:pPr algn="just" fontAlgn="base">
              <a:spcAft>
                <a:spcPct val="0"/>
              </a:spcAft>
              <a:defRPr/>
            </a:pPr>
            <a:r>
              <a:rPr lang="en-US" dirty="0">
                <a:latin typeface="Arial" charset="0"/>
                <a:cs typeface="Arial" charset="0"/>
              </a:rPr>
              <a:t>2.   </a:t>
            </a:r>
            <a:r>
              <a:rPr lang="en-US" sz="2000" dirty="0">
                <a:latin typeface="Arial" charset="0"/>
                <a:cs typeface="Arial" charset="0"/>
              </a:rPr>
              <a:t>Risk Assessment</a:t>
            </a:r>
          </a:p>
          <a:p>
            <a:pPr marL="457200" indent="-457200" algn="just" fontAlgn="base">
              <a:spcAft>
                <a:spcPct val="0"/>
              </a:spcAft>
              <a:buFont typeface="Arial" pitchFamily="34" charset="0"/>
              <a:buAutoNum type="arabicPeriod" startAt="3"/>
              <a:defRPr/>
            </a:pPr>
            <a:r>
              <a:rPr lang="en-US" sz="2000" dirty="0">
                <a:latin typeface="Arial" charset="0"/>
                <a:cs typeface="Arial" charset="0"/>
              </a:rPr>
              <a:t>Risk Response Development</a:t>
            </a:r>
          </a:p>
          <a:p>
            <a:pPr marL="457200" indent="-457200" algn="just" fontAlgn="base">
              <a:spcAft>
                <a:spcPct val="0"/>
              </a:spcAft>
              <a:defRPr/>
            </a:pPr>
            <a:r>
              <a:rPr lang="en-US" dirty="0">
                <a:latin typeface="Arial" charset="0"/>
                <a:cs typeface="Arial" charset="0"/>
              </a:rPr>
              <a:t>     * </a:t>
            </a:r>
            <a:r>
              <a:rPr lang="en-US" sz="1800" dirty="0">
                <a:latin typeface="Arial" charset="0"/>
                <a:cs typeface="Arial" charset="0"/>
              </a:rPr>
              <a:t>Contingency Planning</a:t>
            </a:r>
          </a:p>
          <a:p>
            <a:pPr marL="457200" indent="-457200" algn="just" fontAlgn="base">
              <a:spcAft>
                <a:spcPct val="0"/>
              </a:spcAft>
              <a:defRPr/>
            </a:pPr>
            <a:r>
              <a:rPr lang="en-US" dirty="0">
                <a:latin typeface="Arial" charset="0"/>
                <a:cs typeface="Arial" charset="0"/>
              </a:rPr>
              <a:t>     *</a:t>
            </a:r>
            <a:r>
              <a:rPr lang="en-US" sz="1800" dirty="0">
                <a:latin typeface="Arial" charset="0"/>
                <a:cs typeface="Arial" charset="0"/>
              </a:rPr>
              <a:t> Handling Risks </a:t>
            </a:r>
          </a:p>
          <a:p>
            <a:pPr marL="457200" indent="-457200" algn="just" fontAlgn="base">
              <a:spcAft>
                <a:spcPct val="0"/>
              </a:spcAft>
              <a:defRPr/>
            </a:pPr>
            <a:r>
              <a:rPr lang="en-US" sz="1800" dirty="0">
                <a:latin typeface="Arial" charset="0"/>
                <a:cs typeface="Arial" charset="0"/>
              </a:rPr>
              <a:t>      </a:t>
            </a:r>
            <a:r>
              <a:rPr lang="en-US" dirty="0">
                <a:latin typeface="Arial" charset="0"/>
                <a:cs typeface="Arial" charset="0"/>
              </a:rPr>
              <a:t>*</a:t>
            </a:r>
            <a:r>
              <a:rPr lang="en-US" sz="1800" dirty="0">
                <a:latin typeface="Arial" charset="0"/>
                <a:cs typeface="Arial" charset="0"/>
              </a:rPr>
              <a:t> Contingency Funding and Time Buffers</a:t>
            </a:r>
          </a:p>
          <a:p>
            <a:pPr marL="457200" indent="-457200" algn="just" fontAlgn="base">
              <a:spcAft>
                <a:spcPct val="0"/>
              </a:spcAft>
              <a:buFont typeface="Arial" pitchFamily="34" charset="0"/>
              <a:buAutoNum type="arabicPeriod" startAt="4"/>
              <a:defRPr/>
            </a:pPr>
            <a:r>
              <a:rPr lang="en-US" sz="2000" dirty="0">
                <a:latin typeface="Arial" charset="0"/>
                <a:cs typeface="Arial" charset="0"/>
              </a:rPr>
              <a:t>Risk Response Control</a:t>
            </a:r>
          </a:p>
          <a:p>
            <a:pPr marL="457200" indent="-457200" algn="just" fontAlgn="base">
              <a:spcAft>
                <a:spcPct val="0"/>
              </a:spcAft>
              <a:defRPr/>
            </a:pPr>
            <a:r>
              <a:rPr lang="en-US" dirty="0">
                <a:latin typeface="Arial" charset="0"/>
                <a:cs typeface="Arial" charset="0"/>
              </a:rPr>
              <a:t>     * </a:t>
            </a:r>
            <a:r>
              <a:rPr lang="en-US" sz="1800" dirty="0">
                <a:latin typeface="Arial" charset="0"/>
                <a:cs typeface="Arial" charset="0"/>
              </a:rPr>
              <a:t>Change Control Management</a:t>
            </a:r>
          </a:p>
          <a:p>
            <a:pPr marL="457200" indent="-457200" algn="just" fontAlgn="base">
              <a:spcAft>
                <a:spcPct val="0"/>
              </a:spcAft>
              <a:defRPr/>
            </a:pPr>
            <a:endParaRPr lang="en-US" sz="1800" dirty="0">
              <a:latin typeface="Arial" charset="0"/>
              <a:cs typeface="Arial" charset="0"/>
            </a:endParaRPr>
          </a:p>
          <a:p>
            <a:pPr marL="457200" indent="-457200" algn="just" fontAlgn="base">
              <a:spcAft>
                <a:spcPct val="0"/>
              </a:spcAft>
              <a:buFont typeface="Arial" pitchFamily="34" charset="0"/>
              <a:buChar char="•"/>
              <a:defRPr/>
            </a:pPr>
            <a:r>
              <a:rPr lang="en-US" dirty="0">
                <a:latin typeface="Arial" charset="0"/>
                <a:cs typeface="Arial" charset="0"/>
              </a:rPr>
              <a:t>Case 7.1 Discussion </a:t>
            </a:r>
          </a:p>
          <a:p>
            <a:pPr marL="457200" indent="-457200" algn="just" fontAlgn="base">
              <a:spcAft>
                <a:spcPct val="0"/>
              </a:spcAft>
              <a:defRPr/>
            </a:pPr>
            <a:r>
              <a:rPr lang="en-US" dirty="0">
                <a:latin typeface="Arial" charset="0"/>
                <a:cs typeface="Arial" charset="0"/>
              </a:rPr>
              <a:t>    </a:t>
            </a:r>
          </a:p>
          <a:p>
            <a:pPr algn="just" fontAlgn="base">
              <a:spcAft>
                <a:spcPct val="0"/>
              </a:spcAft>
              <a:buFont typeface="Arial" charset="0"/>
              <a:buNone/>
              <a:defRPr/>
            </a:pPr>
            <a:endParaRPr lang="en-US" dirty="0">
              <a:latin typeface="Arial" charset="0"/>
              <a:cs typeface="Arial" charset="0"/>
            </a:endParaRPr>
          </a:p>
        </p:txBody>
      </p:sp>
      <p:sp>
        <p:nvSpPr>
          <p:cNvPr id="4" name="Content Placeholder 3">
            <a:extLst>
              <a:ext uri="{FF2B5EF4-FFF2-40B4-BE49-F238E27FC236}">
                <a16:creationId xmlns:a16="http://schemas.microsoft.com/office/drawing/2014/main" id="{473626F5-317F-A3B2-31BB-BF5EB3625C12}"/>
              </a:ext>
            </a:extLst>
          </p:cNvPr>
          <p:cNvSpPr>
            <a:spLocks noGrp="1"/>
          </p:cNvSpPr>
          <p:nvPr>
            <p:ph sz="quarter" idx="10"/>
          </p:nvPr>
        </p:nvSpPr>
        <p:spPr/>
        <p:txBody>
          <a:bodyPr rtlCol="0"/>
          <a:lstStyle/>
          <a:p>
            <a:pPr eaLnBrk="1" fontAlgn="auto" hangingPunct="1">
              <a:spcAft>
                <a:spcPts val="0"/>
              </a:spcAft>
              <a:buFont typeface="Arial" charset="0"/>
              <a:buNone/>
              <a:defRPr/>
            </a:pPr>
            <a:r>
              <a:rPr lang="en-IN" dirty="0"/>
              <a:t>Managing Project Risk</a:t>
            </a:r>
            <a:endParaRPr lang="en-US" dirty="0"/>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3D6F33A2-3178-80BE-4F29-3E44940653E0}"/>
                  </a:ext>
                </a:extLst>
              </p14:cNvPr>
              <p14:cNvContentPartPr/>
              <p14:nvPr/>
            </p14:nvContentPartPr>
            <p14:xfrm>
              <a:off x="1612080" y="6372360"/>
              <a:ext cx="564120" cy="23760"/>
            </p14:xfrm>
          </p:contentPart>
        </mc:Choice>
        <mc:Fallback>
          <p:pic>
            <p:nvPicPr>
              <p:cNvPr id="3" name="Ink 2">
                <a:extLst>
                  <a:ext uri="{FF2B5EF4-FFF2-40B4-BE49-F238E27FC236}">
                    <a16:creationId xmlns:a16="http://schemas.microsoft.com/office/drawing/2014/main" id="{3D6F33A2-3178-80BE-4F29-3E44940653E0}"/>
                  </a:ext>
                </a:extLst>
              </p:cNvPr>
              <p:cNvPicPr/>
              <p:nvPr/>
            </p:nvPicPr>
            <p:blipFill>
              <a:blip r:embed="rId3"/>
              <a:stretch>
                <a:fillRect/>
              </a:stretch>
            </p:blipFill>
            <p:spPr>
              <a:xfrm>
                <a:off x="1602720" y="6363000"/>
                <a:ext cx="58284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840DA650-82AD-587E-428F-63492BF3B14E}"/>
                  </a:ext>
                </a:extLst>
              </p14:cNvPr>
              <p14:cNvContentPartPr/>
              <p14:nvPr/>
            </p14:nvContentPartPr>
            <p14:xfrm>
              <a:off x="261720" y="745920"/>
              <a:ext cx="8633160" cy="5717160"/>
            </p14:xfrm>
          </p:contentPart>
        </mc:Choice>
        <mc:Fallback>
          <p:pic>
            <p:nvPicPr>
              <p:cNvPr id="2" name="Ink 1">
                <a:extLst>
                  <a:ext uri="{FF2B5EF4-FFF2-40B4-BE49-F238E27FC236}">
                    <a16:creationId xmlns:a16="http://schemas.microsoft.com/office/drawing/2014/main" id="{840DA650-82AD-587E-428F-63492BF3B14E}"/>
                  </a:ext>
                </a:extLst>
              </p:cNvPr>
              <p:cNvPicPr/>
              <p:nvPr/>
            </p:nvPicPr>
            <p:blipFill>
              <a:blip r:embed="rId5"/>
              <a:stretch>
                <a:fillRect/>
              </a:stretch>
            </p:blipFill>
            <p:spPr>
              <a:xfrm>
                <a:off x="252360" y="736560"/>
                <a:ext cx="8651880" cy="573588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2">
            <a:extLst>
              <a:ext uri="{FF2B5EF4-FFF2-40B4-BE49-F238E27FC236}">
                <a16:creationId xmlns:a16="http://schemas.microsoft.com/office/drawing/2014/main" id="{0F191317-DC3D-1705-C90A-4870356360CC}"/>
              </a:ext>
            </a:extLst>
          </p:cNvPr>
          <p:cNvSpPr>
            <a:spLocks noGrp="1"/>
          </p:cNvSpPr>
          <p:nvPr>
            <p:ph idx="1"/>
          </p:nvPr>
        </p:nvSpPr>
        <p:spPr>
          <a:xfrm>
            <a:off x="304800" y="1524000"/>
            <a:ext cx="8229600" cy="5638800"/>
          </a:xfrm>
        </p:spPr>
        <p:txBody>
          <a:bodyPr/>
          <a:lstStyle/>
          <a:p>
            <a:pPr algn="just" fontAlgn="base">
              <a:spcAft>
                <a:spcPct val="0"/>
              </a:spcAft>
              <a:buFont typeface="Arial" pitchFamily="34" charset="0"/>
              <a:buChar char="•"/>
            </a:pPr>
            <a:r>
              <a:rPr lang="en-US" altLang="en-US" sz="2800"/>
              <a:t>What is Risk?</a:t>
            </a:r>
          </a:p>
          <a:p>
            <a:pPr algn="just" fontAlgn="base">
              <a:spcAft>
                <a:spcPct val="0"/>
              </a:spcAft>
            </a:pPr>
            <a:endParaRPr lang="en-US" altLang="en-US" sz="2800"/>
          </a:p>
          <a:p>
            <a:pPr algn="just" fontAlgn="base">
              <a:spcAft>
                <a:spcPct val="0"/>
              </a:spcAft>
            </a:pPr>
            <a:r>
              <a:rPr lang="en-US" altLang="en-US"/>
              <a:t>Project Risk is defined by PMI as 'an uncertain event or condition that, if it occurs, has a positive or negative effect on a project’s objectives'.</a:t>
            </a:r>
          </a:p>
          <a:p>
            <a:pPr algn="just" fontAlgn="base">
              <a:spcAft>
                <a:spcPct val="0"/>
              </a:spcAft>
            </a:pPr>
            <a:endParaRPr lang="en-US" altLang="en-US"/>
          </a:p>
          <a:p>
            <a:pPr algn="just" fontAlgn="base">
              <a:spcAft>
                <a:spcPct val="0"/>
              </a:spcAft>
            </a:pPr>
            <a:r>
              <a:rPr lang="en-US" altLang="en-US"/>
              <a:t>Anything that might occur to change the outcome of a project activity, we call that a risk. </a:t>
            </a:r>
          </a:p>
          <a:p>
            <a:pPr algn="just" fontAlgn="base">
              <a:spcAft>
                <a:spcPct val="0"/>
              </a:spcAft>
            </a:pPr>
            <a:endParaRPr lang="en-US" altLang="en-US"/>
          </a:p>
          <a:p>
            <a:pPr algn="just" fontAlgn="base">
              <a:spcAft>
                <a:spcPct val="0"/>
              </a:spcAft>
            </a:pPr>
            <a:r>
              <a:rPr lang="en-US" altLang="en-US"/>
              <a:t>A risk can be an event (like an earthquake) or it can be a condition (like an important part being unavailable).</a:t>
            </a:r>
          </a:p>
          <a:p>
            <a:pPr algn="just" fontAlgn="base">
              <a:spcAft>
                <a:spcPct val="0"/>
              </a:spcAft>
            </a:pPr>
            <a:endParaRPr lang="en-US" altLang="en-US"/>
          </a:p>
          <a:p>
            <a:pPr algn="just" fontAlgn="base">
              <a:spcAft>
                <a:spcPct val="0"/>
              </a:spcAft>
            </a:pPr>
            <a:endParaRPr lang="en-US" altLang="en-US"/>
          </a:p>
          <a:p>
            <a:pPr algn="just" fontAlgn="base">
              <a:spcAft>
                <a:spcPct val="0"/>
              </a:spcAft>
            </a:pPr>
            <a:endParaRPr lang="en-US" altLang="en-US"/>
          </a:p>
          <a:p>
            <a:pPr algn="just" fontAlgn="base">
              <a:spcAft>
                <a:spcPct val="0"/>
              </a:spcAft>
            </a:pPr>
            <a:endParaRPr lang="en-US" altLang="en-US" sz="2800"/>
          </a:p>
          <a:p>
            <a:pPr algn="just" fontAlgn="base">
              <a:spcAft>
                <a:spcPct val="0"/>
              </a:spcAft>
            </a:pPr>
            <a:endParaRPr lang="en-US" altLang="en-US"/>
          </a:p>
          <a:p>
            <a:pPr algn="just" fontAlgn="base">
              <a:spcAft>
                <a:spcPct val="0"/>
              </a:spcAft>
            </a:pPr>
            <a:endParaRPr lang="en-US" altLang="en-US"/>
          </a:p>
          <a:p>
            <a:pPr algn="just" fontAlgn="base">
              <a:spcAft>
                <a:spcPct val="0"/>
              </a:spcAft>
            </a:pPr>
            <a:endParaRPr lang="en-US" altLang="en-US"/>
          </a:p>
        </p:txBody>
      </p:sp>
      <p:sp>
        <p:nvSpPr>
          <p:cNvPr id="4" name="Content Placeholder 3">
            <a:extLst>
              <a:ext uri="{FF2B5EF4-FFF2-40B4-BE49-F238E27FC236}">
                <a16:creationId xmlns:a16="http://schemas.microsoft.com/office/drawing/2014/main" id="{FD710792-7ED0-0A96-A034-0F0C048B5533}"/>
              </a:ext>
            </a:extLst>
          </p:cNvPr>
          <p:cNvSpPr>
            <a:spLocks noGrp="1"/>
          </p:cNvSpPr>
          <p:nvPr>
            <p:ph sz="quarter" idx="10"/>
          </p:nvPr>
        </p:nvSpPr>
        <p:spPr/>
        <p:txBody>
          <a:bodyPr rtlCol="0"/>
          <a:lstStyle/>
          <a:p>
            <a:pPr eaLnBrk="1" fontAlgn="auto" hangingPunct="1">
              <a:spcAft>
                <a:spcPts val="0"/>
              </a:spcAft>
              <a:buFont typeface="Arial" charset="0"/>
              <a:buNone/>
              <a:defRPr/>
            </a:pPr>
            <a:r>
              <a:rPr lang="en-US" dirty="0"/>
              <a:t>Introduction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1">
            <a:extLst>
              <a:ext uri="{FF2B5EF4-FFF2-40B4-BE49-F238E27FC236}">
                <a16:creationId xmlns:a16="http://schemas.microsoft.com/office/drawing/2014/main" id="{901987B2-F0DD-9A38-8C82-B384A8E8DB44}"/>
              </a:ext>
            </a:extLst>
          </p:cNvPr>
          <p:cNvSpPr>
            <a:spLocks noGrp="1"/>
          </p:cNvSpPr>
          <p:nvPr>
            <p:ph idx="1"/>
          </p:nvPr>
        </p:nvSpPr>
        <p:spPr>
          <a:xfrm>
            <a:off x="304800" y="1493838"/>
            <a:ext cx="8229600" cy="4525962"/>
          </a:xfrm>
        </p:spPr>
        <p:txBody>
          <a:bodyPr/>
          <a:lstStyle/>
          <a:p>
            <a:pPr algn="just" fontAlgn="base">
              <a:spcAft>
                <a:spcPct val="0"/>
              </a:spcAft>
            </a:pPr>
            <a:r>
              <a:rPr lang="en-US" altLang="en-US"/>
              <a:t>A risk has a cause, and if it occurs, a consequence.</a:t>
            </a:r>
          </a:p>
          <a:p>
            <a:pPr algn="just" fontAlgn="base">
              <a:spcAft>
                <a:spcPct val="0"/>
              </a:spcAft>
            </a:pPr>
            <a:endParaRPr lang="en-US" altLang="en-US"/>
          </a:p>
          <a:p>
            <a:pPr algn="just" fontAlgn="base">
              <a:spcAft>
                <a:spcPct val="0"/>
              </a:spcAft>
            </a:pPr>
            <a:r>
              <a:rPr lang="en-US" altLang="en-US" sz="2800"/>
              <a:t>Cause: </a:t>
            </a:r>
          </a:p>
          <a:p>
            <a:pPr algn="just" fontAlgn="base">
              <a:spcAft>
                <a:spcPct val="0"/>
              </a:spcAft>
            </a:pPr>
            <a:r>
              <a:rPr lang="en-US" altLang="en-US"/>
              <a:t>Fatal accident at the site – the work is held up for a day</a:t>
            </a:r>
          </a:p>
          <a:p>
            <a:pPr algn="just" fontAlgn="base">
              <a:spcAft>
                <a:spcPct val="0"/>
              </a:spcAft>
            </a:pPr>
            <a:r>
              <a:rPr lang="en-US" altLang="en-US"/>
              <a:t>Change in scope – the product has to be redesigned</a:t>
            </a:r>
          </a:p>
          <a:p>
            <a:pPr algn="just" fontAlgn="base">
              <a:spcAft>
                <a:spcPct val="0"/>
              </a:spcAft>
            </a:pPr>
            <a:endParaRPr lang="en-US" altLang="en-US"/>
          </a:p>
          <a:p>
            <a:pPr algn="just" fontAlgn="base">
              <a:spcAft>
                <a:spcPct val="0"/>
              </a:spcAft>
            </a:pPr>
            <a:r>
              <a:rPr lang="en-US" altLang="en-US" sz="2800"/>
              <a:t>Consequences: </a:t>
            </a:r>
            <a:r>
              <a:rPr lang="en-US" altLang="en-US"/>
              <a:t>The schedule and cost of the project will be adversely affected. </a:t>
            </a:r>
          </a:p>
          <a:p>
            <a:pPr algn="just" fontAlgn="base">
              <a:spcAft>
                <a:spcPct val="0"/>
              </a:spcAft>
            </a:pPr>
            <a:endParaRPr lang="en-US" altLang="en-US"/>
          </a:p>
        </p:txBody>
      </p:sp>
      <p:sp>
        <p:nvSpPr>
          <p:cNvPr id="3" name="Content Placeholder 2">
            <a:extLst>
              <a:ext uri="{FF2B5EF4-FFF2-40B4-BE49-F238E27FC236}">
                <a16:creationId xmlns:a16="http://schemas.microsoft.com/office/drawing/2014/main" id="{1099516A-B8C5-A867-BD97-8B7318D1202B}"/>
              </a:ext>
            </a:extLst>
          </p:cNvPr>
          <p:cNvSpPr>
            <a:spLocks noGrp="1"/>
          </p:cNvSpPr>
          <p:nvPr>
            <p:ph sz="quarter" idx="10"/>
          </p:nvPr>
        </p:nvSpPr>
        <p:spPr/>
        <p:txBody>
          <a:bodyPr/>
          <a:lstStyle/>
          <a:p>
            <a:pPr algn="just">
              <a:buFont typeface="Arial" charset="0"/>
              <a:buNone/>
              <a:defRPr/>
            </a:pPr>
            <a:r>
              <a:rPr lang="en-US" dirty="0"/>
              <a:t>Introduction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1">
            <a:extLst>
              <a:ext uri="{FF2B5EF4-FFF2-40B4-BE49-F238E27FC236}">
                <a16:creationId xmlns:a16="http://schemas.microsoft.com/office/drawing/2014/main" id="{4296A8F3-D6B5-F256-EC92-D8BC9CD72DF3}"/>
              </a:ext>
            </a:extLst>
          </p:cNvPr>
          <p:cNvSpPr>
            <a:spLocks noGrp="1"/>
          </p:cNvSpPr>
          <p:nvPr>
            <p:ph idx="1"/>
          </p:nvPr>
        </p:nvSpPr>
        <p:spPr>
          <a:xfrm>
            <a:off x="304800" y="1493838"/>
            <a:ext cx="8229600" cy="4525962"/>
          </a:xfrm>
        </p:spPr>
        <p:txBody>
          <a:bodyPr/>
          <a:lstStyle/>
          <a:p>
            <a:pPr algn="just" fontAlgn="base">
              <a:spcAft>
                <a:spcPct val="0"/>
              </a:spcAft>
            </a:pPr>
            <a:r>
              <a:rPr lang="en-US" altLang="en-US"/>
              <a:t>Even the most carefully planned project can run into trouble. </a:t>
            </a:r>
          </a:p>
          <a:p>
            <a:pPr algn="just" fontAlgn="base">
              <a:spcAft>
                <a:spcPct val="0"/>
              </a:spcAft>
            </a:pPr>
            <a:r>
              <a:rPr lang="en-US" altLang="en-US"/>
              <a:t>No matter how well you plan, your project can always encounter unexpected problems. </a:t>
            </a:r>
          </a:p>
          <a:p>
            <a:pPr algn="just" fontAlgn="base">
              <a:spcAft>
                <a:spcPct val="0"/>
              </a:spcAft>
            </a:pPr>
            <a:r>
              <a:rPr lang="en-US" altLang="en-US"/>
              <a:t>Team members get sick or quit, resources that you were depending on turn out to be unavailable, even the weather can throw you for a loop (e.g., a windstorm). </a:t>
            </a:r>
          </a:p>
          <a:p>
            <a:pPr algn="just" fontAlgn="base">
              <a:spcAft>
                <a:spcPct val="0"/>
              </a:spcAft>
            </a:pPr>
            <a:r>
              <a:rPr lang="en-US" altLang="en-US"/>
              <a:t>So does that mean that you’re helpless against unknown problems? No! You can use </a:t>
            </a:r>
            <a:r>
              <a:rPr lang="en-US" altLang="en-US" i="1"/>
              <a:t>risk planning </a:t>
            </a:r>
            <a:r>
              <a:rPr lang="en-US" altLang="en-US"/>
              <a:t>to identify potential problems that could cause trouble for your project, analyze how likely they are to occur, take action to </a:t>
            </a:r>
            <a:r>
              <a:rPr lang="en-US" altLang="en-US" i="1"/>
              <a:t>prevent</a:t>
            </a:r>
            <a:r>
              <a:rPr lang="en-US" altLang="en-US"/>
              <a:t> the risks you can avoid, and </a:t>
            </a:r>
            <a:r>
              <a:rPr lang="en-US" altLang="en-US" i="1"/>
              <a:t>minimize</a:t>
            </a:r>
            <a:r>
              <a:rPr lang="en-US" altLang="en-US"/>
              <a:t> the ones that you can’t.</a:t>
            </a:r>
          </a:p>
          <a:p>
            <a:pPr algn="just" fontAlgn="base">
              <a:spcAft>
                <a:spcPct val="0"/>
              </a:spcAft>
            </a:pPr>
            <a:endParaRPr lang="en-US" altLang="en-US"/>
          </a:p>
        </p:txBody>
      </p:sp>
      <p:sp>
        <p:nvSpPr>
          <p:cNvPr id="3" name="Content Placeholder 2">
            <a:extLst>
              <a:ext uri="{FF2B5EF4-FFF2-40B4-BE49-F238E27FC236}">
                <a16:creationId xmlns:a16="http://schemas.microsoft.com/office/drawing/2014/main" id="{D48CDF1B-4212-0829-0FB2-A936D84B67FF}"/>
              </a:ext>
            </a:extLst>
          </p:cNvPr>
          <p:cNvSpPr>
            <a:spLocks noGrp="1"/>
          </p:cNvSpPr>
          <p:nvPr>
            <p:ph sz="quarter" idx="10"/>
          </p:nvPr>
        </p:nvSpPr>
        <p:spPr/>
        <p:txBody>
          <a:bodyPr/>
          <a:lstStyle/>
          <a:p>
            <a:pPr>
              <a:buFont typeface="Arial" charset="0"/>
              <a:buNone/>
              <a:defRPr/>
            </a:pPr>
            <a:r>
              <a:rPr lang="en-US" dirty="0"/>
              <a:t>Introduction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a:extLst>
              <a:ext uri="{FF2B5EF4-FFF2-40B4-BE49-F238E27FC236}">
                <a16:creationId xmlns:a16="http://schemas.microsoft.com/office/drawing/2014/main" id="{904599E0-8030-FAAA-C944-08E423F5A624}"/>
              </a:ext>
            </a:extLst>
          </p:cNvPr>
          <p:cNvSpPr>
            <a:spLocks noGrp="1"/>
          </p:cNvSpPr>
          <p:nvPr>
            <p:ph idx="1"/>
          </p:nvPr>
        </p:nvSpPr>
        <p:spPr>
          <a:xfrm>
            <a:off x="304800" y="1493838"/>
            <a:ext cx="8229600" cy="4678362"/>
          </a:xfrm>
        </p:spPr>
        <p:txBody>
          <a:bodyPr/>
          <a:lstStyle/>
          <a:p>
            <a:pPr algn="just" fontAlgn="base">
              <a:spcAft>
                <a:spcPct val="0"/>
              </a:spcAft>
              <a:buFont typeface="Arial" pitchFamily="34" charset="0"/>
              <a:buChar char="•"/>
            </a:pPr>
            <a:r>
              <a:rPr lang="en-US" altLang="en-US" sz="2800"/>
              <a:t>What is Project Risk Management?</a:t>
            </a:r>
          </a:p>
          <a:p>
            <a:pPr algn="just" fontAlgn="base">
              <a:spcAft>
                <a:spcPct val="0"/>
              </a:spcAft>
            </a:pPr>
            <a:r>
              <a:rPr lang="en-US" altLang="en-US"/>
              <a:t>Project Risk Management is the identification, assessment, and prioritization of risks followed by coordinated and economical application of resources to minimize, monitor, and control the probability and/or impact of unfortunate events or to maximize the realization of opportunities.</a:t>
            </a:r>
          </a:p>
          <a:p>
            <a:pPr algn="just" fontAlgn="base">
              <a:spcAft>
                <a:spcPct val="0"/>
              </a:spcAft>
            </a:pPr>
            <a:r>
              <a:rPr lang="en-US" altLang="en-US"/>
              <a:t>Project risk management attempts to identify and manage potential and unforeseen </a:t>
            </a:r>
            <a:r>
              <a:rPr lang="en-US" altLang="en-US" i="1"/>
              <a:t>trouble spots </a:t>
            </a:r>
            <a:r>
              <a:rPr lang="en-US" altLang="en-US"/>
              <a:t>that may occur during project implementation.</a:t>
            </a:r>
          </a:p>
          <a:p>
            <a:pPr algn="just" fontAlgn="base">
              <a:spcAft>
                <a:spcPct val="0"/>
              </a:spcAft>
            </a:pPr>
            <a:r>
              <a:rPr lang="en-US" altLang="en-US"/>
              <a:t>Good Project Risk Management depends on supporting organizational factors, clear roles and responsibilities, and technical analysis skills.</a:t>
            </a:r>
          </a:p>
          <a:p>
            <a:pPr algn="just" fontAlgn="base">
              <a:spcAft>
                <a:spcPct val="0"/>
              </a:spcAft>
            </a:pPr>
            <a:endParaRPr lang="en-US" altLang="en-US"/>
          </a:p>
          <a:p>
            <a:pPr algn="just" fontAlgn="base">
              <a:spcAft>
                <a:spcPct val="0"/>
              </a:spcAft>
            </a:pPr>
            <a:endParaRPr lang="en-US" altLang="en-US"/>
          </a:p>
          <a:p>
            <a:pPr algn="just" fontAlgn="base">
              <a:spcAft>
                <a:spcPct val="0"/>
              </a:spcAft>
            </a:pPr>
            <a:endParaRPr lang="en-US" altLang="en-US"/>
          </a:p>
        </p:txBody>
      </p:sp>
      <p:sp>
        <p:nvSpPr>
          <p:cNvPr id="4" name="Content Placeholder 3">
            <a:extLst>
              <a:ext uri="{FF2B5EF4-FFF2-40B4-BE49-F238E27FC236}">
                <a16:creationId xmlns:a16="http://schemas.microsoft.com/office/drawing/2014/main" id="{99048F5C-954C-7282-5EEF-CF55983F8BD2}"/>
              </a:ext>
            </a:extLst>
          </p:cNvPr>
          <p:cNvSpPr>
            <a:spLocks noGrp="1"/>
          </p:cNvSpPr>
          <p:nvPr>
            <p:ph sz="quarter" idx="10"/>
          </p:nvPr>
        </p:nvSpPr>
        <p:spPr/>
        <p:txBody>
          <a:bodyPr rtlCol="0"/>
          <a:lstStyle/>
          <a:p>
            <a:pPr eaLnBrk="1" fontAlgn="auto" hangingPunct="1">
              <a:spcAft>
                <a:spcPts val="0"/>
              </a:spcAft>
              <a:buFont typeface="Arial" charset="0"/>
              <a:buNone/>
              <a:defRPr/>
            </a:pPr>
            <a:r>
              <a:rPr lang="en-US" dirty="0"/>
              <a:t>Introduction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1">
            <a:extLst>
              <a:ext uri="{FF2B5EF4-FFF2-40B4-BE49-F238E27FC236}">
                <a16:creationId xmlns:a16="http://schemas.microsoft.com/office/drawing/2014/main" id="{B67E86FF-0CF8-8EFA-D7D4-2E56816F8EA7}"/>
              </a:ext>
            </a:extLst>
          </p:cNvPr>
          <p:cNvSpPr>
            <a:spLocks noGrp="1"/>
          </p:cNvSpPr>
          <p:nvPr>
            <p:ph idx="1"/>
          </p:nvPr>
        </p:nvSpPr>
        <p:spPr>
          <a:xfrm>
            <a:off x="304800" y="1493838"/>
            <a:ext cx="8229600" cy="4525962"/>
          </a:xfrm>
        </p:spPr>
        <p:txBody>
          <a:bodyPr/>
          <a:lstStyle/>
          <a:p>
            <a:pPr fontAlgn="base">
              <a:spcAft>
                <a:spcPct val="0"/>
              </a:spcAft>
            </a:pPr>
            <a:r>
              <a:rPr lang="en-US" altLang="en-US"/>
              <a:t>Project risk management in its entirety, </a:t>
            </a:r>
          </a:p>
          <a:p>
            <a:pPr fontAlgn="base">
              <a:spcAft>
                <a:spcPct val="0"/>
              </a:spcAft>
            </a:pPr>
            <a:r>
              <a:rPr lang="en-US" altLang="en-US"/>
              <a:t>includes the following six process groups:</a:t>
            </a:r>
          </a:p>
          <a:p>
            <a:pPr fontAlgn="base">
              <a:spcAft>
                <a:spcPct val="0"/>
              </a:spcAft>
            </a:pPr>
            <a:endParaRPr lang="en-US" altLang="en-US"/>
          </a:p>
          <a:p>
            <a:pPr fontAlgn="base">
              <a:spcAft>
                <a:spcPct val="0"/>
              </a:spcAft>
            </a:pPr>
            <a:r>
              <a:rPr lang="en-US" altLang="en-US" sz="2000"/>
              <a:t>Planning risk management</a:t>
            </a:r>
          </a:p>
          <a:p>
            <a:pPr fontAlgn="base">
              <a:spcAft>
                <a:spcPct val="0"/>
              </a:spcAft>
            </a:pPr>
            <a:r>
              <a:rPr lang="en-US" altLang="en-US" sz="2000"/>
              <a:t>Risk identification</a:t>
            </a:r>
          </a:p>
          <a:p>
            <a:pPr fontAlgn="base">
              <a:spcAft>
                <a:spcPct val="0"/>
              </a:spcAft>
            </a:pPr>
            <a:r>
              <a:rPr lang="en-US" altLang="en-US" sz="2000"/>
              <a:t>Performing qualitative risk analysis</a:t>
            </a:r>
          </a:p>
          <a:p>
            <a:pPr fontAlgn="base">
              <a:spcAft>
                <a:spcPct val="0"/>
              </a:spcAft>
            </a:pPr>
            <a:r>
              <a:rPr lang="en-US" altLang="en-US" sz="2000"/>
              <a:t>Performing quantitative risk analysis</a:t>
            </a:r>
          </a:p>
          <a:p>
            <a:pPr fontAlgn="base">
              <a:spcAft>
                <a:spcPct val="0"/>
              </a:spcAft>
            </a:pPr>
            <a:r>
              <a:rPr lang="en-US" altLang="en-US" sz="2000"/>
              <a:t>Planning risk responses</a:t>
            </a:r>
          </a:p>
          <a:p>
            <a:pPr fontAlgn="base">
              <a:spcAft>
                <a:spcPct val="0"/>
              </a:spcAft>
            </a:pPr>
            <a:r>
              <a:rPr lang="en-US" altLang="en-US" sz="2000"/>
              <a:t>Monitoring and controlling risks</a:t>
            </a:r>
          </a:p>
          <a:p>
            <a:pPr fontAlgn="base">
              <a:spcAft>
                <a:spcPct val="0"/>
              </a:spcAft>
            </a:pPr>
            <a:endParaRPr lang="en-US" altLang="en-US" sz="2000"/>
          </a:p>
          <a:p>
            <a:pPr fontAlgn="base">
              <a:spcAft>
                <a:spcPct val="0"/>
              </a:spcAft>
            </a:pPr>
            <a:endParaRPr lang="en-US" altLang="en-US"/>
          </a:p>
        </p:txBody>
      </p:sp>
      <p:sp>
        <p:nvSpPr>
          <p:cNvPr id="3" name="Content Placeholder 2">
            <a:extLst>
              <a:ext uri="{FF2B5EF4-FFF2-40B4-BE49-F238E27FC236}">
                <a16:creationId xmlns:a16="http://schemas.microsoft.com/office/drawing/2014/main" id="{FBF83D12-8B6E-848F-9519-D8847E86CBDA}"/>
              </a:ext>
            </a:extLst>
          </p:cNvPr>
          <p:cNvSpPr>
            <a:spLocks noGrp="1"/>
          </p:cNvSpPr>
          <p:nvPr>
            <p:ph sz="quarter" idx="10"/>
          </p:nvPr>
        </p:nvSpPr>
        <p:spPr/>
        <p:txBody>
          <a:bodyPr>
            <a:normAutofit fontScale="92500"/>
          </a:bodyPr>
          <a:lstStyle/>
          <a:p>
            <a:pPr>
              <a:buFont typeface="Arial" charset="0"/>
              <a:buNone/>
              <a:defRPr/>
            </a:pPr>
            <a:endParaRPr lang="en-US" dirty="0"/>
          </a:p>
          <a:p>
            <a:pPr>
              <a:buFont typeface="Arial" charset="0"/>
              <a:buNone/>
              <a:defRPr/>
            </a:pPr>
            <a:r>
              <a:rPr lang="en-US" dirty="0"/>
              <a:t>RISK MANAGEMENT PROCESS</a:t>
            </a:r>
          </a:p>
          <a:p>
            <a:pPr>
              <a:buFont typeface="Arial" charset="0"/>
              <a:buNone/>
              <a:defRPr/>
            </a:pP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A4E57F-5BC2-5A96-34BE-5BA1CAAB4EEA}"/>
              </a:ext>
            </a:extLst>
          </p:cNvPr>
          <p:cNvSpPr>
            <a:spLocks noGrp="1"/>
          </p:cNvSpPr>
          <p:nvPr>
            <p:ph sz="quarter" idx="10"/>
          </p:nvPr>
        </p:nvSpPr>
        <p:spPr/>
        <p:txBody>
          <a:bodyPr>
            <a:normAutofit fontScale="92500"/>
          </a:bodyPr>
          <a:lstStyle/>
          <a:p>
            <a:pPr>
              <a:buFont typeface="Arial" charset="0"/>
              <a:buNone/>
              <a:defRPr/>
            </a:pPr>
            <a:endParaRPr lang="en-US" dirty="0"/>
          </a:p>
          <a:p>
            <a:pPr>
              <a:buFont typeface="Arial" charset="0"/>
              <a:buNone/>
              <a:defRPr/>
            </a:pPr>
            <a:r>
              <a:rPr lang="en-US" dirty="0"/>
              <a:t>RISK MANAGEMENT PROCESS</a:t>
            </a:r>
          </a:p>
        </p:txBody>
      </p:sp>
      <p:pic>
        <p:nvPicPr>
          <p:cNvPr id="29699" name="Picture 2" descr="D:\Desktop\ET ZC423 - L10\SS1.png">
            <a:extLst>
              <a:ext uri="{FF2B5EF4-FFF2-40B4-BE49-F238E27FC236}">
                <a16:creationId xmlns:a16="http://schemas.microsoft.com/office/drawing/2014/main" id="{1A729584-6451-E992-E2D1-44D21DE49E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5288" y="1493838"/>
            <a:ext cx="8048625" cy="4525962"/>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C9A102-A05A-EE0F-0A1A-90815EE356BF}"/>
              </a:ext>
            </a:extLst>
          </p:cNvPr>
          <p:cNvSpPr>
            <a:spLocks noGrp="1"/>
          </p:cNvSpPr>
          <p:nvPr>
            <p:ph sz="quarter" idx="10"/>
          </p:nvPr>
        </p:nvSpPr>
        <p:spPr/>
        <p:txBody>
          <a:bodyPr>
            <a:normAutofit fontScale="92500"/>
          </a:bodyPr>
          <a:lstStyle/>
          <a:p>
            <a:pPr>
              <a:buFont typeface="Arial" charset="0"/>
              <a:buNone/>
              <a:defRPr/>
            </a:pPr>
            <a:endParaRPr lang="en-US" dirty="0"/>
          </a:p>
          <a:p>
            <a:pPr>
              <a:buFont typeface="Arial" charset="0"/>
              <a:buNone/>
              <a:defRPr/>
            </a:pPr>
            <a:r>
              <a:rPr lang="en-US" dirty="0"/>
              <a:t>RISK MANAGEMENT PROCESS</a:t>
            </a:r>
          </a:p>
          <a:p>
            <a:pPr>
              <a:buFont typeface="Arial" charset="0"/>
              <a:buNone/>
              <a:defRPr/>
            </a:pPr>
            <a:endParaRPr lang="en-US" dirty="0"/>
          </a:p>
        </p:txBody>
      </p:sp>
      <p:pic>
        <p:nvPicPr>
          <p:cNvPr id="30723" name="Picture 4" descr="D:\Desktop\ET ZC423 - L10\SS2.png">
            <a:extLst>
              <a:ext uri="{FF2B5EF4-FFF2-40B4-BE49-F238E27FC236}">
                <a16:creationId xmlns:a16="http://schemas.microsoft.com/office/drawing/2014/main" id="{08CFC863-71FE-506B-0F1C-8C68E72EF0E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4288" y="1304925"/>
            <a:ext cx="9129712" cy="4983163"/>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5D2360A-E0E1-4524-72C7-D4FA3FC45953}"/>
              </a:ext>
            </a:extLst>
          </p:cNvPr>
          <p:cNvSpPr>
            <a:spLocks noGrp="1"/>
          </p:cNvSpPr>
          <p:nvPr>
            <p:ph sz="quarter" idx="10"/>
          </p:nvPr>
        </p:nvSpPr>
        <p:spPr/>
        <p:txBody>
          <a:bodyPr>
            <a:normAutofit fontScale="92500"/>
          </a:bodyPr>
          <a:lstStyle/>
          <a:p>
            <a:pPr>
              <a:buFont typeface="Arial" charset="0"/>
              <a:buNone/>
              <a:defRPr/>
            </a:pPr>
            <a:endParaRPr lang="en-US" dirty="0"/>
          </a:p>
          <a:p>
            <a:pPr>
              <a:buFont typeface="Arial" charset="0"/>
              <a:buNone/>
              <a:defRPr/>
            </a:pPr>
            <a:r>
              <a:rPr lang="en-US" dirty="0"/>
              <a:t>RISK MANAGEMENT PROCESS</a:t>
            </a:r>
          </a:p>
          <a:p>
            <a:pPr>
              <a:buFont typeface="Arial" charset="0"/>
              <a:buNone/>
              <a:defRPr/>
            </a:pPr>
            <a:endParaRPr lang="en-US" dirty="0"/>
          </a:p>
        </p:txBody>
      </p:sp>
      <p:pic>
        <p:nvPicPr>
          <p:cNvPr id="31747" name="Content Placeholder 5" descr="http://manageevents.wikispaces.com/file/view/riskflowchart.jpg/413396738/riskflowchart.jpg">
            <a:extLst>
              <a:ext uri="{FF2B5EF4-FFF2-40B4-BE49-F238E27FC236}">
                <a16:creationId xmlns:a16="http://schemas.microsoft.com/office/drawing/2014/main" id="{5BB1F11C-317D-AD47-DEDC-22D391944DD0}"/>
              </a:ext>
            </a:extLst>
          </p:cNvPr>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371600"/>
            <a:ext cx="9144000" cy="5105400"/>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6834E5-A458-2979-97A6-5551D0200CC8}"/>
              </a:ext>
            </a:extLst>
          </p:cNvPr>
          <p:cNvSpPr>
            <a:spLocks noGrp="1"/>
          </p:cNvSpPr>
          <p:nvPr>
            <p:ph sz="quarter" idx="10"/>
          </p:nvPr>
        </p:nvSpPr>
        <p:spPr/>
        <p:txBody>
          <a:bodyPr/>
          <a:lstStyle/>
          <a:p>
            <a:pPr eaLnBrk="1" hangingPunct="1">
              <a:spcBef>
                <a:spcPct val="0"/>
              </a:spcBef>
              <a:buFont typeface="Arial" charset="0"/>
              <a:buNone/>
              <a:defRPr/>
            </a:pPr>
            <a:r>
              <a:rPr lang="en-IN" dirty="0">
                <a:latin typeface="Arial" charset="0"/>
                <a:cs typeface="Arial" charset="0"/>
              </a:rPr>
              <a:t>AE/DE/MM/ES/POM ZG523-Merged</a:t>
            </a:r>
          </a:p>
          <a:p>
            <a:pPr eaLnBrk="1" hangingPunct="1">
              <a:spcBef>
                <a:spcPct val="0"/>
              </a:spcBef>
              <a:buFont typeface="Arial" charset="0"/>
              <a:buNone/>
              <a:defRPr/>
            </a:pPr>
            <a:r>
              <a:rPr lang="en-IN" dirty="0">
                <a:latin typeface="Arial" charset="0"/>
                <a:cs typeface="Arial" charset="0"/>
              </a:rPr>
              <a:t>Project Management</a:t>
            </a:r>
          </a:p>
          <a:p>
            <a:pPr eaLnBrk="1" hangingPunct="1">
              <a:spcBef>
                <a:spcPct val="0"/>
              </a:spcBef>
              <a:buFont typeface="Arial" charset="0"/>
              <a:buNone/>
              <a:defRPr/>
            </a:pPr>
            <a:endParaRPr lang="en-US" dirty="0">
              <a:latin typeface="Arial" charset="0"/>
              <a:cs typeface="Arial" charset="0"/>
            </a:endParaRPr>
          </a:p>
          <a:p>
            <a:pPr eaLnBrk="1" hangingPunct="1">
              <a:spcBef>
                <a:spcPct val="0"/>
              </a:spcBef>
              <a:buFont typeface="Arial" charset="0"/>
              <a:buNone/>
              <a:defRPr/>
            </a:pPr>
            <a:r>
              <a:rPr lang="en-US" dirty="0">
                <a:latin typeface="Arial" charset="0"/>
                <a:cs typeface="Arial" charset="0"/>
              </a:rPr>
              <a:t>Lecture No. 15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1">
            <a:extLst>
              <a:ext uri="{FF2B5EF4-FFF2-40B4-BE49-F238E27FC236}">
                <a16:creationId xmlns:a16="http://schemas.microsoft.com/office/drawing/2014/main" id="{D397FB63-1FF8-E772-B5CD-7FDA70A25981}"/>
              </a:ext>
            </a:extLst>
          </p:cNvPr>
          <p:cNvSpPr>
            <a:spLocks noGrp="1"/>
          </p:cNvSpPr>
          <p:nvPr>
            <p:ph idx="1"/>
          </p:nvPr>
        </p:nvSpPr>
        <p:spPr>
          <a:xfrm>
            <a:off x="304800" y="1493838"/>
            <a:ext cx="8229600" cy="4525962"/>
          </a:xfrm>
        </p:spPr>
        <p:txBody>
          <a:bodyPr/>
          <a:lstStyle/>
          <a:p>
            <a:pPr fontAlgn="base">
              <a:spcAft>
                <a:spcPct val="0"/>
              </a:spcAft>
              <a:buFont typeface="Arial" charset="0"/>
              <a:buNone/>
              <a:defRPr/>
            </a:pPr>
            <a:r>
              <a:rPr lang="en-US" sz="2800" dirty="0">
                <a:latin typeface="Arial" charset="0"/>
                <a:cs typeface="Arial" charset="0"/>
              </a:rPr>
              <a:t>Major components of the Risk Management Process:</a:t>
            </a:r>
          </a:p>
          <a:p>
            <a:pPr fontAlgn="base">
              <a:spcAft>
                <a:spcPct val="0"/>
              </a:spcAft>
              <a:buFont typeface="Arial" charset="0"/>
              <a:buNone/>
              <a:defRPr/>
            </a:pPr>
            <a:endParaRPr lang="en-US" sz="2800" dirty="0">
              <a:latin typeface="Arial" charset="0"/>
              <a:cs typeface="Arial" charset="0"/>
            </a:endParaRPr>
          </a:p>
          <a:p>
            <a:pPr marL="0" indent="0" fontAlgn="base">
              <a:spcAft>
                <a:spcPct val="0"/>
              </a:spcAft>
              <a:defRPr/>
            </a:pPr>
            <a:r>
              <a:rPr lang="en-US" dirty="0">
                <a:latin typeface="Arial" charset="0"/>
                <a:cs typeface="Arial" charset="0"/>
              </a:rPr>
              <a:t>1. Risk Identification</a:t>
            </a:r>
          </a:p>
          <a:p>
            <a:pPr marL="457200" indent="-457200" fontAlgn="base">
              <a:spcAft>
                <a:spcPct val="0"/>
              </a:spcAft>
              <a:defRPr/>
            </a:pPr>
            <a:endParaRPr lang="en-US" dirty="0">
              <a:latin typeface="Arial" charset="0"/>
              <a:cs typeface="Arial" charset="0"/>
            </a:endParaRPr>
          </a:p>
          <a:p>
            <a:pPr fontAlgn="base">
              <a:spcAft>
                <a:spcPct val="0"/>
              </a:spcAft>
              <a:buFont typeface="Arial" charset="0"/>
              <a:buNone/>
              <a:defRPr/>
            </a:pPr>
            <a:r>
              <a:rPr lang="en-US" dirty="0">
                <a:latin typeface="Arial" charset="0"/>
                <a:cs typeface="Arial" charset="0"/>
              </a:rPr>
              <a:t>2. Risk Assessment</a:t>
            </a:r>
          </a:p>
          <a:p>
            <a:pPr fontAlgn="base">
              <a:spcAft>
                <a:spcPct val="0"/>
              </a:spcAft>
              <a:buFont typeface="Arial" charset="0"/>
              <a:buNone/>
              <a:defRPr/>
            </a:pPr>
            <a:endParaRPr lang="en-US" dirty="0">
              <a:latin typeface="Arial" charset="0"/>
              <a:cs typeface="Arial" charset="0"/>
            </a:endParaRPr>
          </a:p>
          <a:p>
            <a:pPr fontAlgn="base">
              <a:spcAft>
                <a:spcPct val="0"/>
              </a:spcAft>
              <a:buFont typeface="Arial" charset="0"/>
              <a:buNone/>
              <a:defRPr/>
            </a:pPr>
            <a:r>
              <a:rPr lang="en-US" dirty="0">
                <a:latin typeface="Arial" charset="0"/>
                <a:cs typeface="Arial" charset="0"/>
              </a:rPr>
              <a:t>3. Risk Response Development</a:t>
            </a:r>
          </a:p>
          <a:p>
            <a:pPr fontAlgn="base">
              <a:spcAft>
                <a:spcPct val="0"/>
              </a:spcAft>
              <a:buFont typeface="Arial" charset="0"/>
              <a:buNone/>
              <a:defRPr/>
            </a:pPr>
            <a:endParaRPr lang="en-US" dirty="0">
              <a:latin typeface="Arial" charset="0"/>
              <a:cs typeface="Arial" charset="0"/>
            </a:endParaRPr>
          </a:p>
          <a:p>
            <a:pPr fontAlgn="base">
              <a:spcAft>
                <a:spcPct val="0"/>
              </a:spcAft>
              <a:buFont typeface="Arial" charset="0"/>
              <a:buNone/>
              <a:defRPr/>
            </a:pPr>
            <a:r>
              <a:rPr lang="en-US" dirty="0">
                <a:latin typeface="Arial" charset="0"/>
                <a:cs typeface="Arial" charset="0"/>
              </a:rPr>
              <a:t>4. Risk Response Control</a:t>
            </a:r>
          </a:p>
        </p:txBody>
      </p:sp>
      <p:sp>
        <p:nvSpPr>
          <p:cNvPr id="3" name="Content Placeholder 2">
            <a:extLst>
              <a:ext uri="{FF2B5EF4-FFF2-40B4-BE49-F238E27FC236}">
                <a16:creationId xmlns:a16="http://schemas.microsoft.com/office/drawing/2014/main" id="{26748CFD-8A6E-4653-86E7-0E768E5472FB}"/>
              </a:ext>
            </a:extLst>
          </p:cNvPr>
          <p:cNvSpPr>
            <a:spLocks noGrp="1"/>
          </p:cNvSpPr>
          <p:nvPr>
            <p:ph sz="quarter" idx="10"/>
          </p:nvPr>
        </p:nvSpPr>
        <p:spPr/>
        <p:txBody>
          <a:bodyPr>
            <a:normAutofit fontScale="92500"/>
          </a:bodyPr>
          <a:lstStyle/>
          <a:p>
            <a:pPr>
              <a:buFont typeface="Arial" charset="0"/>
              <a:buNone/>
              <a:defRPr/>
            </a:pPr>
            <a:endParaRPr lang="en-US" dirty="0"/>
          </a:p>
          <a:p>
            <a:pPr>
              <a:buFont typeface="Arial" charset="0"/>
              <a:buNone/>
              <a:defRPr/>
            </a:pPr>
            <a:r>
              <a:rPr lang="en-US" dirty="0"/>
              <a:t>RISK MANAGEMENT PROCESS</a:t>
            </a:r>
          </a:p>
          <a:p>
            <a:pPr>
              <a:buFont typeface="Arial" charset="0"/>
              <a:buNone/>
              <a:defRPr/>
            </a:pP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1">
            <a:extLst>
              <a:ext uri="{FF2B5EF4-FFF2-40B4-BE49-F238E27FC236}">
                <a16:creationId xmlns:a16="http://schemas.microsoft.com/office/drawing/2014/main" id="{0744CA5C-87E7-5CAC-FC29-26F71DE7CE63}"/>
              </a:ext>
            </a:extLst>
          </p:cNvPr>
          <p:cNvSpPr>
            <a:spLocks noGrp="1"/>
          </p:cNvSpPr>
          <p:nvPr>
            <p:ph idx="1"/>
          </p:nvPr>
        </p:nvSpPr>
        <p:spPr>
          <a:xfrm>
            <a:off x="304800" y="1493838"/>
            <a:ext cx="8229600" cy="4525962"/>
          </a:xfrm>
        </p:spPr>
        <p:txBody>
          <a:bodyPr/>
          <a:lstStyle/>
          <a:p>
            <a:pPr marL="514350" indent="-514350" fontAlgn="base">
              <a:spcAft>
                <a:spcPct val="0"/>
              </a:spcAft>
              <a:buFont typeface="Arial" charset="0"/>
              <a:buAutoNum type="arabicPeriod"/>
              <a:defRPr/>
            </a:pPr>
            <a:r>
              <a:rPr lang="en-US" sz="2800" dirty="0">
                <a:latin typeface="Arial" charset="0"/>
                <a:cs typeface="Arial" charset="0"/>
              </a:rPr>
              <a:t>Risk Identification</a:t>
            </a:r>
          </a:p>
          <a:p>
            <a:pPr marL="514350" indent="-514350" fontAlgn="base">
              <a:spcAft>
                <a:spcPct val="0"/>
              </a:spcAft>
              <a:defRPr/>
            </a:pPr>
            <a:endParaRPr lang="en-US" sz="2800" dirty="0">
              <a:latin typeface="Arial" charset="0"/>
              <a:cs typeface="Arial" charset="0"/>
            </a:endParaRPr>
          </a:p>
          <a:p>
            <a:pPr marL="514350" indent="-514350" fontAlgn="base">
              <a:spcAft>
                <a:spcPct val="0"/>
              </a:spcAft>
              <a:buFont typeface="Arial" pitchFamily="34" charset="0"/>
              <a:buChar char="•"/>
              <a:defRPr/>
            </a:pPr>
            <a:r>
              <a:rPr lang="en-US" dirty="0">
                <a:latin typeface="Arial" charset="0"/>
                <a:cs typeface="Arial" charset="0"/>
              </a:rPr>
              <a:t>Put in place a “risk management team” consisting of core project team members and other stakeholders.</a:t>
            </a:r>
          </a:p>
          <a:p>
            <a:pPr marL="514350" indent="-514350" fontAlgn="base">
              <a:spcAft>
                <a:spcPct val="0"/>
              </a:spcAft>
              <a:defRPr/>
            </a:pPr>
            <a:r>
              <a:rPr lang="en-US" dirty="0">
                <a:latin typeface="Arial" charset="0"/>
                <a:cs typeface="Arial" charset="0"/>
              </a:rPr>
              <a:t>      </a:t>
            </a:r>
            <a:r>
              <a:rPr lang="en-US" sz="2000" dirty="0">
                <a:latin typeface="Arial" charset="0"/>
                <a:cs typeface="Arial" charset="0"/>
              </a:rPr>
              <a:t>Research has demonstrated that </a:t>
            </a:r>
            <a:r>
              <a:rPr lang="en-US" sz="2000" i="1" dirty="0">
                <a:latin typeface="Arial" charset="0"/>
                <a:cs typeface="Arial" charset="0"/>
              </a:rPr>
              <a:t>groups</a:t>
            </a:r>
            <a:r>
              <a:rPr lang="en-US" sz="2000" dirty="0">
                <a:latin typeface="Arial" charset="0"/>
                <a:cs typeface="Arial" charset="0"/>
              </a:rPr>
              <a:t> make more accurate   judgments about risks than individuals do. </a:t>
            </a:r>
          </a:p>
          <a:p>
            <a:pPr fontAlgn="base">
              <a:spcAft>
                <a:spcPct val="0"/>
              </a:spcAft>
              <a:buFont typeface="Arial" pitchFamily="34" charset="0"/>
              <a:buChar char="•"/>
              <a:defRPr/>
            </a:pPr>
            <a:r>
              <a:rPr lang="en-US" dirty="0">
                <a:latin typeface="Arial" charset="0"/>
                <a:cs typeface="Arial" charset="0"/>
              </a:rPr>
              <a:t>Brainstorm to identify potential risks.</a:t>
            </a:r>
          </a:p>
          <a:p>
            <a:pPr fontAlgn="base">
              <a:spcAft>
                <a:spcPct val="0"/>
              </a:spcAft>
              <a:buFont typeface="Arial" pitchFamily="34" charset="0"/>
              <a:buChar char="•"/>
              <a:defRPr/>
            </a:pPr>
            <a:r>
              <a:rPr lang="en-US" dirty="0">
                <a:latin typeface="Arial" charset="0"/>
                <a:cs typeface="Arial" charset="0"/>
              </a:rPr>
              <a:t>Generate a list of potential risks.</a:t>
            </a:r>
          </a:p>
          <a:p>
            <a:pPr fontAlgn="base">
              <a:spcAft>
                <a:spcPct val="0"/>
              </a:spcAft>
              <a:defRPr/>
            </a:pPr>
            <a:endParaRPr lang="en-US" dirty="0">
              <a:latin typeface="Arial" charset="0"/>
              <a:cs typeface="Arial" charset="0"/>
            </a:endParaRPr>
          </a:p>
          <a:p>
            <a:pPr fontAlgn="base">
              <a:spcAft>
                <a:spcPct val="0"/>
              </a:spcAft>
              <a:defRPr/>
            </a:pPr>
            <a:r>
              <a:rPr lang="en-US" dirty="0">
                <a:latin typeface="Arial" charset="0"/>
                <a:cs typeface="Arial" charset="0"/>
              </a:rPr>
              <a:t>Caution Note – Focus on actual events that could cause problems, not on the objectives.</a:t>
            </a:r>
          </a:p>
          <a:p>
            <a:pPr fontAlgn="base">
              <a:spcAft>
                <a:spcPct val="0"/>
              </a:spcAft>
              <a:defRPr/>
            </a:pPr>
            <a:endParaRPr lang="en-US" dirty="0">
              <a:latin typeface="Arial" charset="0"/>
              <a:cs typeface="Arial" charset="0"/>
            </a:endParaRPr>
          </a:p>
        </p:txBody>
      </p:sp>
      <p:sp>
        <p:nvSpPr>
          <p:cNvPr id="3" name="Content Placeholder 2">
            <a:extLst>
              <a:ext uri="{FF2B5EF4-FFF2-40B4-BE49-F238E27FC236}">
                <a16:creationId xmlns:a16="http://schemas.microsoft.com/office/drawing/2014/main" id="{187FA441-81EB-8CCB-0792-99E87A24B1ED}"/>
              </a:ext>
            </a:extLst>
          </p:cNvPr>
          <p:cNvSpPr>
            <a:spLocks noGrp="1"/>
          </p:cNvSpPr>
          <p:nvPr>
            <p:ph sz="quarter" idx="10"/>
          </p:nvPr>
        </p:nvSpPr>
        <p:spPr/>
        <p:txBody>
          <a:bodyPr/>
          <a:lstStyle/>
          <a:p>
            <a:pPr>
              <a:buFont typeface="Arial" charset="0"/>
              <a:buNone/>
              <a:defRPr/>
            </a:pPr>
            <a:r>
              <a:rPr lang="en-US" dirty="0"/>
              <a:t>Risk Identification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1">
            <a:extLst>
              <a:ext uri="{FF2B5EF4-FFF2-40B4-BE49-F238E27FC236}">
                <a16:creationId xmlns:a16="http://schemas.microsoft.com/office/drawing/2014/main" id="{C5753894-D8AE-1669-6B4D-011C936B8875}"/>
              </a:ext>
            </a:extLst>
          </p:cNvPr>
          <p:cNvSpPr>
            <a:spLocks noGrp="1"/>
          </p:cNvSpPr>
          <p:nvPr>
            <p:ph idx="1"/>
          </p:nvPr>
        </p:nvSpPr>
        <p:spPr>
          <a:xfrm>
            <a:off x="304800" y="1493838"/>
            <a:ext cx="8229600" cy="4525962"/>
          </a:xfrm>
        </p:spPr>
        <p:txBody>
          <a:bodyPr/>
          <a:lstStyle/>
          <a:p>
            <a:pPr fontAlgn="base">
              <a:spcAft>
                <a:spcPct val="0"/>
              </a:spcAft>
            </a:pPr>
            <a:r>
              <a:rPr lang="en-US" altLang="en-US" sz="2800"/>
              <a:t>Important tools used to identify risks are:</a:t>
            </a:r>
          </a:p>
          <a:p>
            <a:pPr fontAlgn="base">
              <a:spcAft>
                <a:spcPct val="0"/>
              </a:spcAft>
            </a:pPr>
            <a:endParaRPr lang="en-US" altLang="en-US" sz="2800"/>
          </a:p>
          <a:p>
            <a:pPr fontAlgn="base">
              <a:spcAft>
                <a:spcPct val="0"/>
              </a:spcAft>
              <a:buFont typeface="Arial" pitchFamily="34" charset="0"/>
              <a:buChar char="•"/>
            </a:pPr>
            <a:r>
              <a:rPr lang="en-US" altLang="en-US" sz="2800"/>
              <a:t>Risk Breakdown Structure</a:t>
            </a:r>
          </a:p>
          <a:p>
            <a:pPr fontAlgn="base">
              <a:spcAft>
                <a:spcPct val="0"/>
              </a:spcAft>
            </a:pPr>
            <a:r>
              <a:rPr lang="en-US" altLang="en-US" sz="2800"/>
              <a:t>   </a:t>
            </a:r>
            <a:endParaRPr lang="en-US" altLang="en-US"/>
          </a:p>
          <a:p>
            <a:pPr fontAlgn="base">
              <a:spcAft>
                <a:spcPct val="0"/>
              </a:spcAft>
              <a:buFont typeface="Arial" pitchFamily="34" charset="0"/>
              <a:buChar char="•"/>
            </a:pPr>
            <a:r>
              <a:rPr lang="en-US" altLang="en-US" sz="2800"/>
              <a:t>Risk Profile</a:t>
            </a:r>
          </a:p>
          <a:p>
            <a:pPr fontAlgn="base">
              <a:spcAft>
                <a:spcPct val="0"/>
              </a:spcAft>
            </a:pPr>
            <a:endParaRPr lang="en-US" altLang="en-US" sz="2800"/>
          </a:p>
          <a:p>
            <a:pPr fontAlgn="base">
              <a:spcAft>
                <a:spcPct val="0"/>
              </a:spcAft>
            </a:pPr>
            <a:endParaRPr lang="en-US" altLang="en-US"/>
          </a:p>
          <a:p>
            <a:pPr fontAlgn="base">
              <a:spcAft>
                <a:spcPct val="0"/>
              </a:spcAft>
            </a:pPr>
            <a:endParaRPr lang="en-US" altLang="en-US"/>
          </a:p>
        </p:txBody>
      </p:sp>
      <p:sp>
        <p:nvSpPr>
          <p:cNvPr id="3" name="Content Placeholder 2">
            <a:extLst>
              <a:ext uri="{FF2B5EF4-FFF2-40B4-BE49-F238E27FC236}">
                <a16:creationId xmlns:a16="http://schemas.microsoft.com/office/drawing/2014/main" id="{BCE73055-C678-EA4D-074D-28EC5E245E8A}"/>
              </a:ext>
            </a:extLst>
          </p:cNvPr>
          <p:cNvSpPr>
            <a:spLocks noGrp="1"/>
          </p:cNvSpPr>
          <p:nvPr>
            <p:ph sz="quarter" idx="10"/>
          </p:nvPr>
        </p:nvSpPr>
        <p:spPr/>
        <p:txBody>
          <a:bodyPr/>
          <a:lstStyle/>
          <a:p>
            <a:pPr>
              <a:buFont typeface="Arial" charset="0"/>
              <a:buNone/>
              <a:defRPr/>
            </a:pPr>
            <a:r>
              <a:rPr lang="en-US" dirty="0"/>
              <a:t>Risk Identification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1">
            <a:extLst>
              <a:ext uri="{FF2B5EF4-FFF2-40B4-BE49-F238E27FC236}">
                <a16:creationId xmlns:a16="http://schemas.microsoft.com/office/drawing/2014/main" id="{39BC2A3A-484E-3033-2464-19FE3D695C27}"/>
              </a:ext>
            </a:extLst>
          </p:cNvPr>
          <p:cNvSpPr>
            <a:spLocks noGrp="1"/>
          </p:cNvSpPr>
          <p:nvPr>
            <p:ph idx="1"/>
          </p:nvPr>
        </p:nvSpPr>
        <p:spPr>
          <a:xfrm>
            <a:off x="381000" y="1524000"/>
            <a:ext cx="8229600" cy="4525963"/>
          </a:xfrm>
        </p:spPr>
        <p:txBody>
          <a:bodyPr/>
          <a:lstStyle/>
          <a:p>
            <a:pPr fontAlgn="base">
              <a:spcAft>
                <a:spcPct val="0"/>
              </a:spcAft>
            </a:pPr>
            <a:r>
              <a:rPr lang="en-US" altLang="en-US"/>
              <a:t>RBS lists the categories and subcategories within which risks may arise from a typical project.</a:t>
            </a:r>
          </a:p>
          <a:p>
            <a:pPr fontAlgn="base">
              <a:spcAft>
                <a:spcPct val="0"/>
              </a:spcAft>
            </a:pPr>
            <a:endParaRPr lang="en-US" altLang="en-US"/>
          </a:p>
          <a:p>
            <a:pPr fontAlgn="base">
              <a:spcAft>
                <a:spcPct val="0"/>
              </a:spcAft>
            </a:pPr>
            <a:r>
              <a:rPr lang="en-US" altLang="en-US"/>
              <a:t>Macro risks – risks that can affect the whole project</a:t>
            </a:r>
          </a:p>
          <a:p>
            <a:pPr fontAlgn="base">
              <a:spcAft>
                <a:spcPct val="0"/>
              </a:spcAft>
            </a:pPr>
            <a:r>
              <a:rPr lang="en-US" altLang="en-US"/>
              <a:t>    </a:t>
            </a:r>
            <a:r>
              <a:rPr lang="en-US" altLang="en-US" sz="2000"/>
              <a:t>Eg. </a:t>
            </a:r>
          </a:p>
          <a:p>
            <a:pPr fontAlgn="base">
              <a:spcAft>
                <a:spcPct val="0"/>
              </a:spcAft>
            </a:pPr>
            <a:r>
              <a:rPr lang="en-US" altLang="en-US" sz="2000"/>
              <a:t>     Funding – possibility of budget being cut after the project has started</a:t>
            </a:r>
          </a:p>
          <a:p>
            <a:pPr fontAlgn="base">
              <a:spcAft>
                <a:spcPct val="0"/>
              </a:spcAft>
            </a:pPr>
            <a:r>
              <a:rPr lang="en-US" altLang="en-US" sz="2000"/>
              <a:t>     Market – new product releases by competitors</a:t>
            </a:r>
          </a:p>
          <a:p>
            <a:pPr fontAlgn="base">
              <a:spcAft>
                <a:spcPct val="0"/>
              </a:spcAft>
            </a:pPr>
            <a:endParaRPr lang="en-US" altLang="en-US" sz="2000"/>
          </a:p>
          <a:p>
            <a:pPr fontAlgn="base">
              <a:spcAft>
                <a:spcPct val="0"/>
              </a:spcAft>
            </a:pPr>
            <a:r>
              <a:rPr lang="en-US" altLang="en-US"/>
              <a:t>Micro risks – risks that can affect a specific section of  the project or network</a:t>
            </a:r>
          </a:p>
          <a:p>
            <a:pPr fontAlgn="base">
              <a:spcAft>
                <a:spcPct val="0"/>
              </a:spcAft>
            </a:pPr>
            <a:endParaRPr lang="en-US" altLang="en-US"/>
          </a:p>
          <a:p>
            <a:pPr fontAlgn="base">
              <a:spcAft>
                <a:spcPct val="0"/>
              </a:spcAft>
            </a:pPr>
            <a:endParaRPr lang="en-US" altLang="en-US"/>
          </a:p>
        </p:txBody>
      </p:sp>
      <p:sp>
        <p:nvSpPr>
          <p:cNvPr id="3" name="Content Placeholder 2">
            <a:extLst>
              <a:ext uri="{FF2B5EF4-FFF2-40B4-BE49-F238E27FC236}">
                <a16:creationId xmlns:a16="http://schemas.microsoft.com/office/drawing/2014/main" id="{7B3BB3B6-82E0-A5F7-4E59-A933D173BED9}"/>
              </a:ext>
            </a:extLst>
          </p:cNvPr>
          <p:cNvSpPr>
            <a:spLocks noGrp="1"/>
          </p:cNvSpPr>
          <p:nvPr>
            <p:ph sz="quarter" idx="10"/>
          </p:nvPr>
        </p:nvSpPr>
        <p:spPr/>
        <p:txBody>
          <a:bodyPr/>
          <a:lstStyle/>
          <a:p>
            <a:pPr>
              <a:buFont typeface="Arial" charset="0"/>
              <a:buNone/>
              <a:defRPr/>
            </a:pPr>
            <a:r>
              <a:rPr lang="en-US" dirty="0"/>
              <a:t>Risk Breakdown Structure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1B44A5-8309-2FAD-F67E-430BF48F2939}"/>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Risk Breakdown Structure</a:t>
            </a:r>
          </a:p>
          <a:p>
            <a:pPr>
              <a:buFont typeface="Arial" charset="0"/>
              <a:buNone/>
              <a:defRPr/>
            </a:pPr>
            <a:endParaRPr lang="en-US" dirty="0"/>
          </a:p>
        </p:txBody>
      </p:sp>
      <p:pic>
        <p:nvPicPr>
          <p:cNvPr id="36867" name="Content Placeholder 3" descr="http://www.pmhut.com/wp-content/uploads/2009/03/risk-breakdown-structure1.jpg">
            <a:extLst>
              <a:ext uri="{FF2B5EF4-FFF2-40B4-BE49-F238E27FC236}">
                <a16:creationId xmlns:a16="http://schemas.microsoft.com/office/drawing/2014/main" id="{EFFD75FD-8577-CFDA-5A30-5179CD3CBA1E}"/>
              </a:ext>
            </a:extLst>
          </p:cNvPr>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1447800"/>
            <a:ext cx="8153400" cy="5105400"/>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400424-3D89-CB10-ECD0-715197301271}"/>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Risk Breakdown Structure</a:t>
            </a:r>
          </a:p>
          <a:p>
            <a:pPr>
              <a:buFont typeface="Arial" charset="0"/>
              <a:buNone/>
              <a:defRPr/>
            </a:pPr>
            <a:endParaRPr lang="en-US" dirty="0"/>
          </a:p>
        </p:txBody>
      </p:sp>
      <p:pic>
        <p:nvPicPr>
          <p:cNvPr id="37891" name="Content Placeholder 3" descr="http://carlosproal.com/itpm/images/risk_breakdown_structure.png">
            <a:extLst>
              <a:ext uri="{FF2B5EF4-FFF2-40B4-BE49-F238E27FC236}">
                <a16:creationId xmlns:a16="http://schemas.microsoft.com/office/drawing/2014/main" id="{FDCC7815-9D39-A7AD-249D-02E377E3A112}"/>
              </a:ext>
            </a:extLst>
          </p:cNvPr>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63538" y="1493838"/>
            <a:ext cx="8112125" cy="4525962"/>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1">
            <a:extLst>
              <a:ext uri="{FF2B5EF4-FFF2-40B4-BE49-F238E27FC236}">
                <a16:creationId xmlns:a16="http://schemas.microsoft.com/office/drawing/2014/main" id="{A17BE396-CF9B-4311-03C2-F79B676E437F}"/>
              </a:ext>
            </a:extLst>
          </p:cNvPr>
          <p:cNvSpPr>
            <a:spLocks noGrp="1"/>
          </p:cNvSpPr>
          <p:nvPr>
            <p:ph idx="1"/>
          </p:nvPr>
        </p:nvSpPr>
        <p:spPr>
          <a:xfrm>
            <a:off x="304800" y="1493838"/>
            <a:ext cx="8229600" cy="4525962"/>
          </a:xfrm>
        </p:spPr>
        <p:txBody>
          <a:bodyPr/>
          <a:lstStyle/>
          <a:p>
            <a:pPr algn="just" fontAlgn="base">
              <a:spcAft>
                <a:spcPct val="0"/>
              </a:spcAft>
            </a:pPr>
            <a:r>
              <a:rPr lang="en-US" altLang="en-US" sz="2800"/>
              <a:t>A Risk Profile is a list of questions that address traditional areas of uncertainty on a project.</a:t>
            </a:r>
          </a:p>
          <a:p>
            <a:pPr algn="just" fontAlgn="base">
              <a:spcAft>
                <a:spcPct val="0"/>
              </a:spcAft>
            </a:pPr>
            <a:r>
              <a:rPr lang="en-US" altLang="en-US" sz="2800"/>
              <a:t>These questions have been developed and refined from previous, similar projects.</a:t>
            </a:r>
          </a:p>
          <a:p>
            <a:pPr algn="just" fontAlgn="base">
              <a:spcAft>
                <a:spcPct val="0"/>
              </a:spcAft>
            </a:pPr>
            <a:r>
              <a:rPr lang="en-US" altLang="en-US" sz="2800"/>
              <a:t>Risk profiles address both technical and management risks.</a:t>
            </a:r>
          </a:p>
          <a:p>
            <a:pPr algn="just" fontAlgn="base">
              <a:spcAft>
                <a:spcPct val="0"/>
              </a:spcAft>
            </a:pPr>
            <a:r>
              <a:rPr lang="en-US" altLang="en-US" sz="2800"/>
              <a:t>Risk profiles are generated and maintained by project office personnel.</a:t>
            </a:r>
          </a:p>
          <a:p>
            <a:pPr algn="just" fontAlgn="base">
              <a:spcAft>
                <a:spcPct val="0"/>
              </a:spcAft>
            </a:pPr>
            <a:r>
              <a:rPr lang="en-US" altLang="en-US" sz="2800"/>
              <a:t>During the post-project audit, they are updated.</a:t>
            </a:r>
          </a:p>
          <a:p>
            <a:pPr algn="just" fontAlgn="base">
              <a:spcAft>
                <a:spcPct val="0"/>
              </a:spcAft>
            </a:pPr>
            <a:endParaRPr lang="en-US" altLang="en-US" sz="2800"/>
          </a:p>
          <a:p>
            <a:pPr algn="just" fontAlgn="base">
              <a:spcAft>
                <a:spcPct val="0"/>
              </a:spcAft>
            </a:pPr>
            <a:endParaRPr lang="en-US" altLang="en-US" sz="2800"/>
          </a:p>
        </p:txBody>
      </p:sp>
      <p:sp>
        <p:nvSpPr>
          <p:cNvPr id="3" name="Content Placeholder 2">
            <a:extLst>
              <a:ext uri="{FF2B5EF4-FFF2-40B4-BE49-F238E27FC236}">
                <a16:creationId xmlns:a16="http://schemas.microsoft.com/office/drawing/2014/main" id="{DEF96B04-E968-0E75-93FA-72357AAEFC4D}"/>
              </a:ext>
            </a:extLst>
          </p:cNvPr>
          <p:cNvSpPr>
            <a:spLocks noGrp="1"/>
          </p:cNvSpPr>
          <p:nvPr>
            <p:ph sz="quarter" idx="10"/>
          </p:nvPr>
        </p:nvSpPr>
        <p:spPr/>
        <p:txBody>
          <a:bodyPr/>
          <a:lstStyle/>
          <a:p>
            <a:pPr>
              <a:buFont typeface="Arial" charset="0"/>
              <a:buNone/>
              <a:defRPr/>
            </a:pPr>
            <a:r>
              <a:rPr lang="en-US" dirty="0"/>
              <a:t>Risk Profile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17C469-98F8-C9E6-3835-96FBD6B41276}"/>
              </a:ext>
            </a:extLst>
          </p:cNvPr>
          <p:cNvSpPr>
            <a:spLocks noGrp="1"/>
          </p:cNvSpPr>
          <p:nvPr>
            <p:ph sz="quarter" idx="10"/>
          </p:nvPr>
        </p:nvSpPr>
        <p:spPr/>
        <p:txBody>
          <a:bodyPr/>
          <a:lstStyle/>
          <a:p>
            <a:pPr>
              <a:buFont typeface="Arial" charset="0"/>
              <a:buNone/>
              <a:defRPr/>
            </a:pPr>
            <a:r>
              <a:rPr lang="en-US" dirty="0"/>
              <a:t>Risk Profile</a:t>
            </a:r>
          </a:p>
        </p:txBody>
      </p:sp>
      <p:pic>
        <p:nvPicPr>
          <p:cNvPr id="39939" name="Picture 4" descr="D:\Desktop\ET ZC423 - L10\Misc\Risk Profile.png">
            <a:extLst>
              <a:ext uri="{FF2B5EF4-FFF2-40B4-BE49-F238E27FC236}">
                <a16:creationId xmlns:a16="http://schemas.microsoft.com/office/drawing/2014/main" id="{7432E738-102E-B78E-F930-931ABCD9B88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5288" y="1493838"/>
            <a:ext cx="8048625" cy="4983162"/>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1">
            <a:extLst>
              <a:ext uri="{FF2B5EF4-FFF2-40B4-BE49-F238E27FC236}">
                <a16:creationId xmlns:a16="http://schemas.microsoft.com/office/drawing/2014/main" id="{327C18FF-9FFD-055A-DF34-A9B76C5B83CE}"/>
              </a:ext>
            </a:extLst>
          </p:cNvPr>
          <p:cNvSpPr>
            <a:spLocks noGrp="1"/>
          </p:cNvSpPr>
          <p:nvPr>
            <p:ph idx="1"/>
          </p:nvPr>
        </p:nvSpPr>
        <p:spPr>
          <a:xfrm>
            <a:off x="304800" y="1493838"/>
            <a:ext cx="8229600" cy="4525962"/>
          </a:xfrm>
        </p:spPr>
        <p:txBody>
          <a:bodyPr/>
          <a:lstStyle/>
          <a:p>
            <a:pPr fontAlgn="base">
              <a:spcAft>
                <a:spcPct val="0"/>
              </a:spcAft>
            </a:pPr>
            <a:r>
              <a:rPr lang="en-US" altLang="en-US"/>
              <a:t>2. </a:t>
            </a:r>
            <a:r>
              <a:rPr lang="en-US" altLang="en-US" sz="2800"/>
              <a:t>Risk Assessment</a:t>
            </a:r>
          </a:p>
          <a:p>
            <a:pPr fontAlgn="base">
              <a:spcAft>
                <a:spcPct val="0"/>
              </a:spcAft>
            </a:pPr>
            <a:endParaRPr lang="en-US" altLang="en-US" sz="2800"/>
          </a:p>
          <a:p>
            <a:pPr fontAlgn="base">
              <a:spcAft>
                <a:spcPct val="0"/>
              </a:spcAft>
            </a:pPr>
            <a:r>
              <a:rPr lang="en-US" altLang="en-US" sz="2800"/>
              <a:t>Once all possible risks have been identified and the list is ready:</a:t>
            </a:r>
          </a:p>
          <a:p>
            <a:pPr fontAlgn="base">
              <a:spcAft>
                <a:spcPct val="0"/>
              </a:spcAft>
            </a:pPr>
            <a:endParaRPr lang="en-US" altLang="en-US" sz="2800"/>
          </a:p>
          <a:p>
            <a:pPr fontAlgn="base">
              <a:spcAft>
                <a:spcPct val="0"/>
              </a:spcAft>
              <a:buFont typeface="Arial" pitchFamily="34" charset="0"/>
              <a:buChar char="•"/>
            </a:pPr>
            <a:r>
              <a:rPr lang="en-US" altLang="en-US"/>
              <a:t>Sift through the list of risks.</a:t>
            </a:r>
          </a:p>
          <a:p>
            <a:pPr fontAlgn="base">
              <a:spcAft>
                <a:spcPct val="0"/>
              </a:spcAft>
              <a:buFont typeface="Arial" pitchFamily="34" charset="0"/>
              <a:buChar char="•"/>
            </a:pPr>
            <a:r>
              <a:rPr lang="en-US" altLang="en-US"/>
              <a:t>Eliminate inconsequential or redundant risks.</a:t>
            </a:r>
          </a:p>
          <a:p>
            <a:pPr fontAlgn="base">
              <a:spcAft>
                <a:spcPct val="0"/>
              </a:spcAft>
              <a:buFont typeface="Arial" pitchFamily="34" charset="0"/>
              <a:buChar char="•"/>
            </a:pPr>
            <a:r>
              <a:rPr lang="en-US" altLang="en-US"/>
              <a:t>Stratify worthy risks in terms of importance and need for attention.</a:t>
            </a:r>
          </a:p>
          <a:p>
            <a:pPr fontAlgn="base">
              <a:spcAft>
                <a:spcPct val="0"/>
              </a:spcAft>
            </a:pPr>
            <a:endParaRPr lang="en-US" altLang="en-US"/>
          </a:p>
          <a:p>
            <a:pPr fontAlgn="base">
              <a:spcAft>
                <a:spcPct val="0"/>
              </a:spcAft>
            </a:pPr>
            <a:endParaRPr lang="en-US" altLang="en-US" b="1"/>
          </a:p>
        </p:txBody>
      </p:sp>
      <p:sp>
        <p:nvSpPr>
          <p:cNvPr id="3" name="Content Placeholder 2">
            <a:extLst>
              <a:ext uri="{FF2B5EF4-FFF2-40B4-BE49-F238E27FC236}">
                <a16:creationId xmlns:a16="http://schemas.microsoft.com/office/drawing/2014/main" id="{450B2D09-ED2D-A9D1-D10C-F646F65B183F}"/>
              </a:ext>
            </a:extLst>
          </p:cNvPr>
          <p:cNvSpPr>
            <a:spLocks noGrp="1"/>
          </p:cNvSpPr>
          <p:nvPr>
            <p:ph sz="quarter" idx="10"/>
          </p:nvPr>
        </p:nvSpPr>
        <p:spPr/>
        <p:txBody>
          <a:bodyPr/>
          <a:lstStyle/>
          <a:p>
            <a:pPr>
              <a:buFont typeface="Arial" charset="0"/>
              <a:buNone/>
              <a:defRPr/>
            </a:pPr>
            <a:r>
              <a:rPr lang="en-US" dirty="0"/>
              <a:t>Risk Assessment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1">
            <a:extLst>
              <a:ext uri="{FF2B5EF4-FFF2-40B4-BE49-F238E27FC236}">
                <a16:creationId xmlns:a16="http://schemas.microsoft.com/office/drawing/2014/main" id="{B8979C26-4CB9-35B3-DA71-8329FCBF057A}"/>
              </a:ext>
            </a:extLst>
          </p:cNvPr>
          <p:cNvSpPr>
            <a:spLocks noGrp="1"/>
          </p:cNvSpPr>
          <p:nvPr>
            <p:ph idx="1"/>
          </p:nvPr>
        </p:nvSpPr>
        <p:spPr>
          <a:xfrm>
            <a:off x="304800" y="1493838"/>
            <a:ext cx="8229600" cy="4525962"/>
          </a:xfrm>
        </p:spPr>
        <p:txBody>
          <a:bodyPr/>
          <a:lstStyle/>
          <a:p>
            <a:pPr fontAlgn="base">
              <a:spcAft>
                <a:spcPct val="0"/>
              </a:spcAft>
            </a:pPr>
            <a:r>
              <a:rPr lang="en-US" altLang="en-US" sz="2800"/>
              <a:t>Most commonly used technique for analyzing risks</a:t>
            </a:r>
            <a:r>
              <a:rPr lang="en-US" altLang="en-US"/>
              <a:t>:</a:t>
            </a:r>
          </a:p>
          <a:p>
            <a:pPr fontAlgn="base">
              <a:spcAft>
                <a:spcPct val="0"/>
              </a:spcAft>
            </a:pPr>
            <a:endParaRPr lang="en-US" altLang="en-US"/>
          </a:p>
          <a:p>
            <a:pPr fontAlgn="base">
              <a:spcAft>
                <a:spcPct val="0"/>
              </a:spcAft>
            </a:pPr>
            <a:r>
              <a:rPr lang="en-US" altLang="en-US" sz="2800"/>
              <a:t>Scenario Analysis </a:t>
            </a:r>
          </a:p>
          <a:p>
            <a:pPr fontAlgn="base">
              <a:spcAft>
                <a:spcPct val="0"/>
              </a:spcAft>
            </a:pPr>
            <a:r>
              <a:rPr lang="en-US" altLang="en-US"/>
              <a:t>    is the assessment of the significance of each risk event in terms of:</a:t>
            </a:r>
          </a:p>
          <a:p>
            <a:pPr fontAlgn="base">
              <a:spcAft>
                <a:spcPct val="0"/>
              </a:spcAft>
              <a:buFont typeface="Arial" pitchFamily="34" charset="0"/>
              <a:buChar char="•"/>
            </a:pPr>
            <a:r>
              <a:rPr lang="en-US" altLang="en-US"/>
              <a:t>Probability (likelihood) of the event occurring.</a:t>
            </a:r>
          </a:p>
          <a:p>
            <a:pPr fontAlgn="base">
              <a:spcAft>
                <a:spcPct val="0"/>
              </a:spcAft>
              <a:buFont typeface="Arial" pitchFamily="34" charset="0"/>
              <a:buChar char="•"/>
            </a:pPr>
            <a:r>
              <a:rPr lang="en-US" altLang="en-US"/>
              <a:t>Impact of the event.</a:t>
            </a:r>
          </a:p>
          <a:p>
            <a:pPr fontAlgn="base">
              <a:spcAft>
                <a:spcPct val="0"/>
              </a:spcAft>
            </a:pPr>
            <a:r>
              <a:rPr lang="en-US" altLang="en-US"/>
              <a:t>Eg. </a:t>
            </a:r>
          </a:p>
          <a:p>
            <a:pPr fontAlgn="base">
              <a:spcAft>
                <a:spcPct val="0"/>
              </a:spcAft>
            </a:pPr>
            <a:r>
              <a:rPr lang="en-US" altLang="en-US"/>
              <a:t>Lightning</a:t>
            </a:r>
          </a:p>
          <a:p>
            <a:pPr fontAlgn="base">
              <a:spcAft>
                <a:spcPct val="0"/>
              </a:spcAft>
            </a:pPr>
            <a:r>
              <a:rPr lang="en-US" altLang="en-US"/>
              <a:t>Employee turnover</a:t>
            </a:r>
          </a:p>
          <a:p>
            <a:pPr fontAlgn="base">
              <a:spcAft>
                <a:spcPct val="0"/>
              </a:spcAft>
            </a:pPr>
            <a:r>
              <a:rPr lang="en-US" altLang="en-US"/>
              <a:t>      </a:t>
            </a:r>
          </a:p>
          <a:p>
            <a:pPr fontAlgn="base">
              <a:spcAft>
                <a:spcPct val="0"/>
              </a:spcAft>
            </a:pPr>
            <a:endParaRPr lang="en-US" altLang="en-US"/>
          </a:p>
          <a:p>
            <a:pPr fontAlgn="base">
              <a:spcAft>
                <a:spcPct val="0"/>
              </a:spcAft>
            </a:pPr>
            <a:endParaRPr lang="en-US" altLang="en-US"/>
          </a:p>
        </p:txBody>
      </p:sp>
      <p:sp>
        <p:nvSpPr>
          <p:cNvPr id="3" name="Content Placeholder 2">
            <a:extLst>
              <a:ext uri="{FF2B5EF4-FFF2-40B4-BE49-F238E27FC236}">
                <a16:creationId xmlns:a16="http://schemas.microsoft.com/office/drawing/2014/main" id="{C6F6F4EA-834E-C330-AE0E-9FE90BEBECC4}"/>
              </a:ext>
            </a:extLst>
          </p:cNvPr>
          <p:cNvSpPr>
            <a:spLocks noGrp="1"/>
          </p:cNvSpPr>
          <p:nvPr>
            <p:ph sz="quarter" idx="10"/>
          </p:nvPr>
        </p:nvSpPr>
        <p:spPr/>
        <p:txBody>
          <a:bodyPr/>
          <a:lstStyle/>
          <a:p>
            <a:pPr>
              <a:buFont typeface="Arial" charset="0"/>
              <a:buNone/>
              <a:defRPr/>
            </a:pPr>
            <a:r>
              <a:rPr lang="en-US" dirty="0"/>
              <a:t>Risk Assessment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C6340C-8493-E76C-EFAE-C74A0E710F6B}"/>
              </a:ext>
            </a:extLst>
          </p:cNvPr>
          <p:cNvSpPr>
            <a:spLocks noGrp="1"/>
          </p:cNvSpPr>
          <p:nvPr>
            <p:ph sz="quarter" idx="10"/>
          </p:nvPr>
        </p:nvSpPr>
        <p:spPr/>
        <p:txBody>
          <a:bodyPr/>
          <a:lstStyle/>
          <a:p>
            <a:pPr>
              <a:defRPr/>
            </a:pPr>
            <a:endParaRPr lang="en-IN"/>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FB9285AF-A29A-4C6B-CEDF-F0379E51D379}"/>
                  </a:ext>
                </a:extLst>
              </p14:cNvPr>
              <p14:cNvContentPartPr/>
              <p14:nvPr/>
            </p14:nvContentPartPr>
            <p14:xfrm>
              <a:off x="280440" y="1438560"/>
              <a:ext cx="8449200" cy="4959360"/>
            </p14:xfrm>
          </p:contentPart>
        </mc:Choice>
        <mc:Fallback>
          <p:pic>
            <p:nvPicPr>
              <p:cNvPr id="3" name="Ink 2">
                <a:extLst>
                  <a:ext uri="{FF2B5EF4-FFF2-40B4-BE49-F238E27FC236}">
                    <a16:creationId xmlns:a16="http://schemas.microsoft.com/office/drawing/2014/main" id="{FB9285AF-A29A-4C6B-CEDF-F0379E51D379}"/>
                  </a:ext>
                </a:extLst>
              </p:cNvPr>
              <p:cNvPicPr/>
              <p:nvPr/>
            </p:nvPicPr>
            <p:blipFill>
              <a:blip r:embed="rId3"/>
              <a:stretch>
                <a:fillRect/>
              </a:stretch>
            </p:blipFill>
            <p:spPr>
              <a:xfrm>
                <a:off x="271080" y="1429200"/>
                <a:ext cx="8467920" cy="497808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1">
            <a:extLst>
              <a:ext uri="{FF2B5EF4-FFF2-40B4-BE49-F238E27FC236}">
                <a16:creationId xmlns:a16="http://schemas.microsoft.com/office/drawing/2014/main" id="{41F8BC18-8234-2DA2-A25D-995AAF35BBA6}"/>
              </a:ext>
            </a:extLst>
          </p:cNvPr>
          <p:cNvSpPr>
            <a:spLocks noGrp="1"/>
          </p:cNvSpPr>
          <p:nvPr>
            <p:ph idx="1"/>
          </p:nvPr>
        </p:nvSpPr>
        <p:spPr>
          <a:xfrm>
            <a:off x="304800" y="1493838"/>
            <a:ext cx="8229600" cy="4525962"/>
          </a:xfrm>
        </p:spPr>
        <p:txBody>
          <a:bodyPr/>
          <a:lstStyle/>
          <a:p>
            <a:pPr fontAlgn="base">
              <a:spcAft>
                <a:spcPct val="0"/>
              </a:spcAft>
            </a:pPr>
            <a:r>
              <a:rPr lang="en-US" altLang="en-US"/>
              <a:t>Probabilities and impacts need to be defined in terms of either rank-order descriptors or numeric weights.</a:t>
            </a:r>
          </a:p>
          <a:p>
            <a:pPr fontAlgn="base">
              <a:spcAft>
                <a:spcPct val="0"/>
              </a:spcAft>
            </a:pPr>
            <a:r>
              <a:rPr lang="en-US" altLang="en-US"/>
              <a:t>Likelihood scales:</a:t>
            </a:r>
          </a:p>
          <a:p>
            <a:pPr fontAlgn="base">
              <a:spcAft>
                <a:spcPct val="0"/>
              </a:spcAft>
            </a:pPr>
            <a:r>
              <a:rPr lang="en-US" altLang="en-US" sz="2000"/>
              <a:t>Very Unlikely – Unlikely – Likely – Highly Likely – Almost Certainly</a:t>
            </a:r>
          </a:p>
          <a:p>
            <a:pPr fontAlgn="base">
              <a:spcAft>
                <a:spcPct val="0"/>
              </a:spcAft>
            </a:pPr>
            <a:r>
              <a:rPr lang="en-US" altLang="en-US" sz="2000"/>
              <a:t>        1                    2             3                4                        5</a:t>
            </a:r>
          </a:p>
          <a:p>
            <a:pPr fontAlgn="base">
              <a:spcAft>
                <a:spcPct val="0"/>
              </a:spcAft>
            </a:pPr>
            <a:r>
              <a:rPr lang="en-US" altLang="en-US"/>
              <a:t>Impact scales:</a:t>
            </a:r>
          </a:p>
          <a:p>
            <a:pPr fontAlgn="base">
              <a:spcAft>
                <a:spcPct val="0"/>
              </a:spcAft>
            </a:pPr>
            <a:r>
              <a:rPr lang="en-US" altLang="en-US" sz="2000"/>
              <a:t>Very Low – Low – Moderate – High – Very High </a:t>
            </a:r>
          </a:p>
          <a:p>
            <a:pPr fontAlgn="base">
              <a:spcAft>
                <a:spcPct val="0"/>
              </a:spcAft>
            </a:pPr>
            <a:r>
              <a:rPr lang="en-US" altLang="en-US" sz="2000"/>
              <a:t>       1             2              3            4              5</a:t>
            </a:r>
          </a:p>
          <a:p>
            <a:pPr fontAlgn="base">
              <a:spcAft>
                <a:spcPct val="0"/>
              </a:spcAft>
            </a:pPr>
            <a:endParaRPr lang="en-US" altLang="en-US" sz="2000"/>
          </a:p>
          <a:p>
            <a:pPr fontAlgn="base">
              <a:spcAft>
                <a:spcPct val="0"/>
              </a:spcAft>
            </a:pPr>
            <a:r>
              <a:rPr lang="en-US" altLang="en-US" sz="2000"/>
              <a:t> </a:t>
            </a:r>
            <a:r>
              <a:rPr lang="en-US" altLang="en-US" sz="2800"/>
              <a:t>Risk Assessment Forms </a:t>
            </a:r>
            <a:r>
              <a:rPr lang="en-US" altLang="en-US" sz="2000"/>
              <a:t>are used to capture scenario analyses.</a:t>
            </a:r>
          </a:p>
          <a:p>
            <a:pPr fontAlgn="base">
              <a:spcAft>
                <a:spcPct val="0"/>
              </a:spcAft>
            </a:pPr>
            <a:endParaRPr lang="en-US" altLang="en-US" sz="2000"/>
          </a:p>
          <a:p>
            <a:pPr fontAlgn="base">
              <a:spcAft>
                <a:spcPct val="0"/>
              </a:spcAft>
            </a:pPr>
            <a:endParaRPr lang="en-US" altLang="en-US" sz="2000"/>
          </a:p>
          <a:p>
            <a:pPr fontAlgn="base">
              <a:spcAft>
                <a:spcPct val="0"/>
              </a:spcAft>
            </a:pPr>
            <a:endParaRPr lang="en-US" altLang="en-US" sz="2000"/>
          </a:p>
          <a:p>
            <a:pPr fontAlgn="base">
              <a:spcAft>
                <a:spcPct val="0"/>
              </a:spcAft>
            </a:pPr>
            <a:r>
              <a:rPr lang="en-US" altLang="en-US" sz="2000"/>
              <a:t>  </a:t>
            </a:r>
          </a:p>
          <a:p>
            <a:pPr fontAlgn="base">
              <a:spcAft>
                <a:spcPct val="0"/>
              </a:spcAft>
            </a:pPr>
            <a:endParaRPr lang="en-US" altLang="en-US" sz="2000"/>
          </a:p>
          <a:p>
            <a:pPr fontAlgn="base">
              <a:spcAft>
                <a:spcPct val="0"/>
              </a:spcAft>
            </a:pPr>
            <a:r>
              <a:rPr lang="en-US" altLang="en-US" sz="2000"/>
              <a:t>        </a:t>
            </a:r>
          </a:p>
        </p:txBody>
      </p:sp>
      <p:sp>
        <p:nvSpPr>
          <p:cNvPr id="3" name="Content Placeholder 2">
            <a:extLst>
              <a:ext uri="{FF2B5EF4-FFF2-40B4-BE49-F238E27FC236}">
                <a16:creationId xmlns:a16="http://schemas.microsoft.com/office/drawing/2014/main" id="{18CF66DC-258F-7710-D388-67EB412C50E3}"/>
              </a:ext>
            </a:extLst>
          </p:cNvPr>
          <p:cNvSpPr>
            <a:spLocks noGrp="1"/>
          </p:cNvSpPr>
          <p:nvPr>
            <p:ph sz="quarter" idx="10"/>
          </p:nvPr>
        </p:nvSpPr>
        <p:spPr/>
        <p:txBody>
          <a:bodyPr/>
          <a:lstStyle/>
          <a:p>
            <a:pPr>
              <a:buFont typeface="Arial" charset="0"/>
              <a:buNone/>
              <a:defRPr/>
            </a:pPr>
            <a:r>
              <a:rPr lang="en-US" dirty="0"/>
              <a:t>Risk Assessment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AB0BE2-21F1-EDA8-FC82-3812840B06B6}"/>
              </a:ext>
            </a:extLst>
          </p:cNvPr>
          <p:cNvSpPr>
            <a:spLocks noGrp="1"/>
          </p:cNvSpPr>
          <p:nvPr>
            <p:ph sz="quarter" idx="10"/>
          </p:nvPr>
        </p:nvSpPr>
        <p:spPr/>
        <p:txBody>
          <a:bodyPr/>
          <a:lstStyle/>
          <a:p>
            <a:pPr>
              <a:buFont typeface="Arial" charset="0"/>
              <a:buNone/>
              <a:defRPr/>
            </a:pPr>
            <a:r>
              <a:rPr lang="en-US" dirty="0"/>
              <a:t>Risk Assessment</a:t>
            </a:r>
          </a:p>
        </p:txBody>
      </p:sp>
      <p:pic>
        <p:nvPicPr>
          <p:cNvPr id="44035" name="Picture 4" descr="D:\Desktop\ET ZC423 - L10\Misc\Impact Scales.png">
            <a:extLst>
              <a:ext uri="{FF2B5EF4-FFF2-40B4-BE49-F238E27FC236}">
                <a16:creationId xmlns:a16="http://schemas.microsoft.com/office/drawing/2014/main" id="{BE0C7D49-1EF4-12B9-1B2D-2D8F1C18412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371600"/>
            <a:ext cx="9144000" cy="5105400"/>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6E3C43-0347-112F-BE66-2B2A4F7047C5}"/>
              </a:ext>
            </a:extLst>
          </p:cNvPr>
          <p:cNvSpPr>
            <a:spLocks noGrp="1"/>
          </p:cNvSpPr>
          <p:nvPr>
            <p:ph sz="quarter" idx="10"/>
          </p:nvPr>
        </p:nvSpPr>
        <p:spPr/>
        <p:txBody>
          <a:bodyPr/>
          <a:lstStyle/>
          <a:p>
            <a:pPr>
              <a:buFont typeface="Arial" charset="0"/>
              <a:buNone/>
              <a:defRPr/>
            </a:pPr>
            <a:r>
              <a:rPr lang="en-US" dirty="0"/>
              <a:t>Risk Assessment Form</a:t>
            </a:r>
          </a:p>
        </p:txBody>
      </p:sp>
      <p:pic>
        <p:nvPicPr>
          <p:cNvPr id="45059" name="Picture 4" descr="D:\Desktop\ET ZC423 - L10\Misc\RAF.png">
            <a:extLst>
              <a:ext uri="{FF2B5EF4-FFF2-40B4-BE49-F238E27FC236}">
                <a16:creationId xmlns:a16="http://schemas.microsoft.com/office/drawing/2014/main" id="{AEA431F8-BA13-145B-A264-33F3F26C0B1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 y="1371600"/>
            <a:ext cx="9067800" cy="5105400"/>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ontent Placeholder 1">
            <a:extLst>
              <a:ext uri="{FF2B5EF4-FFF2-40B4-BE49-F238E27FC236}">
                <a16:creationId xmlns:a16="http://schemas.microsoft.com/office/drawing/2014/main" id="{7D04D807-4B7F-D411-7126-FB0ED98EF1A1}"/>
              </a:ext>
            </a:extLst>
          </p:cNvPr>
          <p:cNvSpPr>
            <a:spLocks noGrp="1"/>
          </p:cNvSpPr>
          <p:nvPr>
            <p:ph idx="1"/>
          </p:nvPr>
        </p:nvSpPr>
        <p:spPr>
          <a:xfrm>
            <a:off x="304800" y="1493838"/>
            <a:ext cx="8229600" cy="4525962"/>
          </a:xfrm>
        </p:spPr>
        <p:txBody>
          <a:bodyPr/>
          <a:lstStyle/>
          <a:p>
            <a:pPr algn="just" fontAlgn="base">
              <a:spcAft>
                <a:spcPct val="0"/>
              </a:spcAft>
            </a:pPr>
            <a:r>
              <a:rPr lang="en-US" altLang="en-US"/>
              <a:t>The severity of different risks can be categorized into the form of </a:t>
            </a:r>
            <a:r>
              <a:rPr lang="en-US" altLang="en-US" sz="2800"/>
              <a:t>Risk Assessment Matrix</a:t>
            </a:r>
            <a:r>
              <a:rPr lang="en-US" altLang="en-US"/>
              <a:t>.</a:t>
            </a:r>
          </a:p>
          <a:p>
            <a:pPr algn="just" fontAlgn="base">
              <a:spcAft>
                <a:spcPct val="0"/>
              </a:spcAft>
              <a:buFont typeface="Arial" pitchFamily="34" charset="0"/>
              <a:buChar char="•"/>
            </a:pPr>
            <a:r>
              <a:rPr lang="en-US" altLang="en-US"/>
              <a:t>The matrix is structured around the impact and likelihood of the risk event.</a:t>
            </a:r>
          </a:p>
          <a:p>
            <a:pPr algn="just" fontAlgn="base">
              <a:spcAft>
                <a:spcPct val="0"/>
              </a:spcAft>
              <a:buFont typeface="Arial" pitchFamily="34" charset="0"/>
              <a:buChar char="•"/>
            </a:pPr>
            <a:r>
              <a:rPr lang="en-US" altLang="en-US"/>
              <a:t>The matrix is divided into Red, Yellow and Green zones.</a:t>
            </a:r>
          </a:p>
          <a:p>
            <a:pPr algn="just" fontAlgn="base">
              <a:spcAft>
                <a:spcPct val="0"/>
              </a:spcAft>
            </a:pPr>
            <a:r>
              <a:rPr lang="en-US" altLang="en-US"/>
              <a:t>Red zone – major risks (high impact / high likelihood)</a:t>
            </a:r>
          </a:p>
          <a:p>
            <a:pPr algn="just" fontAlgn="base">
              <a:spcAft>
                <a:spcPct val="0"/>
              </a:spcAft>
            </a:pPr>
            <a:r>
              <a:rPr lang="en-US" altLang="en-US"/>
              <a:t>Yellow zone – moderate risks </a:t>
            </a:r>
          </a:p>
          <a:p>
            <a:pPr algn="just" fontAlgn="base">
              <a:spcAft>
                <a:spcPct val="0"/>
              </a:spcAft>
            </a:pPr>
            <a:r>
              <a:rPr lang="en-US" altLang="en-US"/>
              <a:t>Green zone – minor risks (low impact / low likelihood)</a:t>
            </a:r>
          </a:p>
          <a:p>
            <a:pPr algn="just" fontAlgn="base">
              <a:spcAft>
                <a:spcPct val="0"/>
              </a:spcAft>
              <a:buFont typeface="Arial" pitchFamily="34" charset="0"/>
              <a:buChar char="•"/>
            </a:pPr>
            <a:r>
              <a:rPr lang="en-US" altLang="en-US"/>
              <a:t>The Risk Severity Matrix provides a basis for prioritization of risks. </a:t>
            </a:r>
          </a:p>
          <a:p>
            <a:pPr algn="just" fontAlgn="base">
              <a:spcAft>
                <a:spcPct val="0"/>
              </a:spcAft>
            </a:pPr>
            <a:r>
              <a:rPr lang="en-US" altLang="en-US"/>
              <a:t>Red zone – first priority                 Green zone – ignored </a:t>
            </a:r>
          </a:p>
          <a:p>
            <a:pPr algn="just" fontAlgn="base">
              <a:spcAft>
                <a:spcPct val="0"/>
              </a:spcAft>
            </a:pPr>
            <a:r>
              <a:rPr lang="en-US" altLang="en-US"/>
              <a:t>Yellow zone – second priority </a:t>
            </a:r>
          </a:p>
        </p:txBody>
      </p:sp>
      <p:sp>
        <p:nvSpPr>
          <p:cNvPr id="3" name="Content Placeholder 2">
            <a:extLst>
              <a:ext uri="{FF2B5EF4-FFF2-40B4-BE49-F238E27FC236}">
                <a16:creationId xmlns:a16="http://schemas.microsoft.com/office/drawing/2014/main" id="{678FF9A8-D648-BDC9-5CF0-0B4A0C8A031F}"/>
              </a:ext>
            </a:extLst>
          </p:cNvPr>
          <p:cNvSpPr>
            <a:spLocks noGrp="1"/>
          </p:cNvSpPr>
          <p:nvPr>
            <p:ph sz="quarter" idx="10"/>
          </p:nvPr>
        </p:nvSpPr>
        <p:spPr/>
        <p:txBody>
          <a:bodyPr/>
          <a:lstStyle/>
          <a:p>
            <a:pPr>
              <a:buFont typeface="Arial" charset="0"/>
              <a:buNone/>
              <a:defRPr/>
            </a:pPr>
            <a:r>
              <a:rPr lang="en-US" dirty="0"/>
              <a:t>Risk Severity Matrix</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2FD3A6-9E7C-921E-8DA8-856DAF397B4A}"/>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Risk Severity Matrix</a:t>
            </a:r>
          </a:p>
          <a:p>
            <a:pPr>
              <a:buFont typeface="Arial" charset="0"/>
              <a:buNone/>
              <a:defRPr/>
            </a:pPr>
            <a:endParaRPr lang="en-US" dirty="0"/>
          </a:p>
        </p:txBody>
      </p:sp>
      <p:pic>
        <p:nvPicPr>
          <p:cNvPr id="47107" name="Picture 4" descr="D:\Desktop\ET ZC423 - L10\Misc\Risk Severity Matrix.png">
            <a:extLst>
              <a:ext uri="{FF2B5EF4-FFF2-40B4-BE49-F238E27FC236}">
                <a16:creationId xmlns:a16="http://schemas.microsoft.com/office/drawing/2014/main" id="{6D87344E-DC63-8E5C-2DD6-897A2A3F32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5288" y="1493838"/>
            <a:ext cx="8048625" cy="4830762"/>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1">
            <a:extLst>
              <a:ext uri="{FF2B5EF4-FFF2-40B4-BE49-F238E27FC236}">
                <a16:creationId xmlns:a16="http://schemas.microsoft.com/office/drawing/2014/main" id="{D0F345BE-6267-7C1B-7192-9976A0F9EDAA}"/>
              </a:ext>
            </a:extLst>
          </p:cNvPr>
          <p:cNvSpPr>
            <a:spLocks noGrp="1"/>
          </p:cNvSpPr>
          <p:nvPr>
            <p:ph idx="1"/>
          </p:nvPr>
        </p:nvSpPr>
        <p:spPr>
          <a:xfrm>
            <a:off x="304800" y="1493838"/>
            <a:ext cx="8229600" cy="4525962"/>
          </a:xfrm>
        </p:spPr>
        <p:txBody>
          <a:bodyPr/>
          <a:lstStyle/>
          <a:p>
            <a:pPr fontAlgn="base">
              <a:spcAft>
                <a:spcPct val="0"/>
              </a:spcAft>
            </a:pPr>
            <a:r>
              <a:rPr lang="en-US" altLang="en-US" sz="2800"/>
              <a:t>Failure Mode and Effects Analysis </a:t>
            </a:r>
            <a:r>
              <a:rPr lang="en-US" altLang="en-US"/>
              <a:t>extends the risk severity matrix by including ease of detection of risk in the equation:</a:t>
            </a:r>
          </a:p>
          <a:p>
            <a:pPr fontAlgn="base">
              <a:spcAft>
                <a:spcPct val="0"/>
              </a:spcAft>
            </a:pPr>
            <a:r>
              <a:rPr lang="en-US" altLang="en-US" sz="2800"/>
              <a:t>Impact × Probability × Detection = Risk Value</a:t>
            </a:r>
          </a:p>
          <a:p>
            <a:pPr fontAlgn="base">
              <a:spcAft>
                <a:spcPct val="0"/>
              </a:spcAft>
            </a:pPr>
            <a:r>
              <a:rPr lang="en-US" altLang="en-US" sz="2800"/>
              <a:t>Detection </a:t>
            </a:r>
            <a:r>
              <a:rPr lang="en-US" altLang="en-US"/>
              <a:t>is the ability of the project team to perceive that the risk event is about to happen</a:t>
            </a:r>
            <a:r>
              <a:rPr lang="en-US" altLang="en-US" sz="2800"/>
              <a:t>.</a:t>
            </a:r>
          </a:p>
          <a:p>
            <a:pPr fontAlgn="base">
              <a:spcAft>
                <a:spcPct val="0"/>
              </a:spcAft>
              <a:buFont typeface="Arial" pitchFamily="34" charset="0"/>
              <a:buChar char="•"/>
            </a:pPr>
            <a:r>
              <a:rPr lang="en-US" altLang="en-US"/>
              <a:t>Each of the three dimensions is rated according to a five-point scale.</a:t>
            </a:r>
          </a:p>
          <a:p>
            <a:pPr fontAlgn="base">
              <a:spcAft>
                <a:spcPct val="0"/>
              </a:spcAft>
              <a:buFont typeface="Arial" pitchFamily="34" charset="0"/>
              <a:buChar char="•"/>
            </a:pPr>
            <a:r>
              <a:rPr lang="en-US" altLang="en-US"/>
              <a:t>A score of 1 would be given if even a chimpanzee could spot the risk coming.</a:t>
            </a:r>
          </a:p>
          <a:p>
            <a:pPr fontAlgn="base">
              <a:spcAft>
                <a:spcPct val="0"/>
              </a:spcAft>
              <a:buFont typeface="Arial" pitchFamily="34" charset="0"/>
              <a:buChar char="•"/>
            </a:pPr>
            <a:r>
              <a:rPr lang="en-US" altLang="en-US"/>
              <a:t>A score of 5 would be given to events that could only be discovered after it is too late.</a:t>
            </a:r>
          </a:p>
          <a:p>
            <a:pPr fontAlgn="base">
              <a:spcAft>
                <a:spcPct val="0"/>
              </a:spcAft>
              <a:buFont typeface="Arial" pitchFamily="34" charset="0"/>
              <a:buChar char="•"/>
            </a:pPr>
            <a:endParaRPr lang="en-US" altLang="en-US" sz="2800"/>
          </a:p>
        </p:txBody>
      </p:sp>
      <p:sp>
        <p:nvSpPr>
          <p:cNvPr id="3" name="Content Placeholder 2">
            <a:extLst>
              <a:ext uri="{FF2B5EF4-FFF2-40B4-BE49-F238E27FC236}">
                <a16:creationId xmlns:a16="http://schemas.microsoft.com/office/drawing/2014/main" id="{E3963EE4-EC91-BF08-9F3B-554E6EA1F713}"/>
              </a:ext>
            </a:extLst>
          </p:cNvPr>
          <p:cNvSpPr>
            <a:spLocks noGrp="1"/>
          </p:cNvSpPr>
          <p:nvPr>
            <p:ph sz="quarter" idx="10"/>
          </p:nvPr>
        </p:nvSpPr>
        <p:spPr/>
        <p:txBody>
          <a:bodyPr/>
          <a:lstStyle/>
          <a:p>
            <a:pPr>
              <a:buFont typeface="Arial" charset="0"/>
              <a:buNone/>
              <a:defRPr/>
            </a:pPr>
            <a:r>
              <a:rPr lang="en-US" dirty="0"/>
              <a:t>FMEA</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1">
            <a:extLst>
              <a:ext uri="{FF2B5EF4-FFF2-40B4-BE49-F238E27FC236}">
                <a16:creationId xmlns:a16="http://schemas.microsoft.com/office/drawing/2014/main" id="{9D3ED3A9-A331-02D1-6736-BD4CA9217DD4}"/>
              </a:ext>
            </a:extLst>
          </p:cNvPr>
          <p:cNvSpPr>
            <a:spLocks noGrp="1"/>
          </p:cNvSpPr>
          <p:nvPr>
            <p:ph idx="1"/>
          </p:nvPr>
        </p:nvSpPr>
        <p:spPr>
          <a:xfrm>
            <a:off x="304800" y="1493838"/>
            <a:ext cx="8229600" cy="4525962"/>
          </a:xfrm>
        </p:spPr>
        <p:txBody>
          <a:bodyPr/>
          <a:lstStyle/>
          <a:p>
            <a:pPr fontAlgn="base">
              <a:spcAft>
                <a:spcPct val="0"/>
              </a:spcAft>
            </a:pPr>
            <a:r>
              <a:rPr lang="en-US" altLang="en-US"/>
              <a:t>3. </a:t>
            </a:r>
            <a:r>
              <a:rPr lang="en-US" altLang="en-US" sz="2800"/>
              <a:t>Risk Response Development</a:t>
            </a:r>
          </a:p>
          <a:p>
            <a:pPr fontAlgn="base">
              <a:spcAft>
                <a:spcPct val="0"/>
              </a:spcAft>
            </a:pPr>
            <a:endParaRPr lang="en-US" altLang="en-US"/>
          </a:p>
        </p:txBody>
      </p:sp>
      <p:sp>
        <p:nvSpPr>
          <p:cNvPr id="3" name="Content Placeholder 2">
            <a:extLst>
              <a:ext uri="{FF2B5EF4-FFF2-40B4-BE49-F238E27FC236}">
                <a16:creationId xmlns:a16="http://schemas.microsoft.com/office/drawing/2014/main" id="{84F738D7-0F69-B5D4-1088-ED3817720BC1}"/>
              </a:ext>
            </a:extLst>
          </p:cNvPr>
          <p:cNvSpPr>
            <a:spLocks noGrp="1"/>
          </p:cNvSpPr>
          <p:nvPr>
            <p:ph sz="quarter" idx="10"/>
          </p:nvPr>
        </p:nvSpPr>
        <p:spPr/>
        <p:txBody>
          <a:bodyPr/>
          <a:lstStyle/>
          <a:p>
            <a:pPr>
              <a:buFont typeface="Arial" charset="0"/>
              <a:buNone/>
              <a:defRPr/>
            </a:pPr>
            <a:r>
              <a:rPr lang="en-US" dirty="0"/>
              <a:t>Risk Response Development</a:t>
            </a:r>
          </a:p>
        </p:txBody>
      </p:sp>
      <p:sp>
        <p:nvSpPr>
          <p:cNvPr id="49156" name="Rectangle 5">
            <a:extLst>
              <a:ext uri="{FF2B5EF4-FFF2-40B4-BE49-F238E27FC236}">
                <a16:creationId xmlns:a16="http://schemas.microsoft.com/office/drawing/2014/main" id="{23A7BA52-AA44-03E7-FE6B-B79338552B21}"/>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en-US" sz="1800"/>
          </a:p>
        </p:txBody>
      </p:sp>
      <p:pic>
        <p:nvPicPr>
          <p:cNvPr id="49157" name="Picture 1" descr="Risk Management Options">
            <a:extLst>
              <a:ext uri="{FF2B5EF4-FFF2-40B4-BE49-F238E27FC236}">
                <a16:creationId xmlns:a16="http://schemas.microsoft.com/office/drawing/2014/main" id="{C0901CDF-80B4-101B-0B9A-D9E77C85E3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1905000"/>
            <a:ext cx="85153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Rectangle 6">
            <a:extLst>
              <a:ext uri="{FF2B5EF4-FFF2-40B4-BE49-F238E27FC236}">
                <a16:creationId xmlns:a16="http://schemas.microsoft.com/office/drawing/2014/main" id="{9D29A227-F371-BDE9-5792-2F3FA186B772}"/>
              </a:ext>
            </a:extLst>
          </p:cNvPr>
          <p:cNvSpPr>
            <a:spLocks noChangeArrowheads="1"/>
          </p:cNvSpPr>
          <p:nvPr/>
        </p:nvSpPr>
        <p:spPr bwMode="auto">
          <a:xfrm>
            <a:off x="4271963" y="3517900"/>
            <a:ext cx="6000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1100">
                <a:latin typeface="Calibri" panose="020F0502020204030204" pitchFamily="34" charset="0"/>
              </a:rPr>
              <a:t>             </a:t>
            </a:r>
            <a:endParaRPr lang="en-US" altLang="en-US" sz="800"/>
          </a:p>
        </p:txBody>
      </p:sp>
      <p:sp>
        <p:nvSpPr>
          <p:cNvPr id="49159" name="Rectangle 7">
            <a:extLst>
              <a:ext uri="{FF2B5EF4-FFF2-40B4-BE49-F238E27FC236}">
                <a16:creationId xmlns:a16="http://schemas.microsoft.com/office/drawing/2014/main" id="{700FD26B-1DAB-978A-F3B8-AA6EBCE088A2}"/>
              </a:ext>
            </a:extLst>
          </p:cNvPr>
          <p:cNvSpPr>
            <a:spLocks noChangeArrowheads="1"/>
          </p:cNvSpPr>
          <p:nvPr/>
        </p:nvSpPr>
        <p:spPr bwMode="auto">
          <a:xfrm>
            <a:off x="3243263" y="5461000"/>
            <a:ext cx="2657475"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en-US" altLang="en-US" sz="1800">
              <a:latin typeface="Calibri" panose="020F0502020204030204" pitchFamily="34" charset="0"/>
            </a:endParaRPr>
          </a:p>
          <a:p>
            <a:pPr algn="ctr">
              <a:spcBef>
                <a:spcPct val="0"/>
              </a:spcBef>
              <a:buFontTx/>
              <a:buNone/>
            </a:pPr>
            <a:endParaRPr lang="en-US" altLang="en-US" sz="1800">
              <a:latin typeface="Calibri" panose="020F0502020204030204" pitchFamily="34" charset="0"/>
            </a:endParaRPr>
          </a:p>
          <a:p>
            <a:pPr algn="ctr">
              <a:spcBef>
                <a:spcPct val="0"/>
              </a:spcBef>
              <a:buFontTx/>
              <a:buNone/>
            </a:pPr>
            <a:r>
              <a:rPr lang="en-US" altLang="en-US" sz="1800">
                <a:latin typeface="Calibri" panose="020F0502020204030204" pitchFamily="34" charset="0"/>
              </a:rPr>
              <a:t>Risk Management Options</a:t>
            </a:r>
            <a:endParaRPr lang="en-US" altLang="en-US" sz="1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Content Placeholder 1">
            <a:extLst>
              <a:ext uri="{FF2B5EF4-FFF2-40B4-BE49-F238E27FC236}">
                <a16:creationId xmlns:a16="http://schemas.microsoft.com/office/drawing/2014/main" id="{88477BC3-93C0-1FAF-89D7-F3B7D65112B4}"/>
              </a:ext>
            </a:extLst>
          </p:cNvPr>
          <p:cNvSpPr>
            <a:spLocks noGrp="1"/>
          </p:cNvSpPr>
          <p:nvPr>
            <p:ph idx="1"/>
          </p:nvPr>
        </p:nvSpPr>
        <p:spPr>
          <a:xfrm>
            <a:off x="304800" y="1493838"/>
            <a:ext cx="8229600" cy="4525962"/>
          </a:xfrm>
        </p:spPr>
        <p:txBody>
          <a:bodyPr/>
          <a:lstStyle/>
          <a:p>
            <a:pPr fontAlgn="base">
              <a:spcAft>
                <a:spcPct val="0"/>
              </a:spcAft>
            </a:pPr>
            <a:r>
              <a:rPr lang="en-US" altLang="en-US" sz="2000"/>
              <a:t>If your project requires that you work on the edge of a cliff, then there’s a risk that you could fall. If it’s very windy out or if the ground is slippery and uneven, then falling is more likely.</a:t>
            </a:r>
          </a:p>
          <a:p>
            <a:pPr fontAlgn="base">
              <a:spcAft>
                <a:spcPct val="0"/>
              </a:spcAft>
            </a:pPr>
            <a:endParaRPr lang="en-US" altLang="en-US" sz="2000"/>
          </a:p>
          <a:p>
            <a:pPr fontAlgn="base">
              <a:spcAft>
                <a:spcPct val="0"/>
              </a:spcAft>
            </a:pPr>
            <a:r>
              <a:rPr lang="en-US" altLang="en-US"/>
              <a:t>There are four basic ways to handle a risk.</a:t>
            </a:r>
          </a:p>
          <a:p>
            <a:pPr fontAlgn="base">
              <a:spcAft>
                <a:spcPct val="0"/>
              </a:spcAft>
            </a:pPr>
            <a:endParaRPr lang="en-US" altLang="en-US" sz="2000"/>
          </a:p>
          <a:p>
            <a:pPr fontAlgn="base">
              <a:spcAft>
                <a:spcPct val="0"/>
              </a:spcAft>
            </a:pPr>
            <a:r>
              <a:rPr lang="en-US" altLang="en-US" sz="2800"/>
              <a:t>Avoid</a:t>
            </a:r>
            <a:r>
              <a:rPr lang="en-US" altLang="en-US" sz="2000"/>
              <a:t>: The best thing you can do with a risk is avoid it. If you can prevent it from happening, it definitely won’t hurt your project. The easiest way to avoid this risk is to walk away from the cliff, but that may not be an option on this project.</a:t>
            </a:r>
          </a:p>
          <a:p>
            <a:pPr fontAlgn="base">
              <a:spcAft>
                <a:spcPct val="0"/>
              </a:spcAft>
            </a:pPr>
            <a:endParaRPr lang="en-US" altLang="en-US" sz="2000"/>
          </a:p>
          <a:p>
            <a:pPr fontAlgn="base">
              <a:spcAft>
                <a:spcPct val="0"/>
              </a:spcAft>
            </a:pPr>
            <a:r>
              <a:rPr lang="en-US" altLang="en-US" sz="2800"/>
              <a:t>Mitigate</a:t>
            </a:r>
            <a:r>
              <a:rPr lang="en-US" altLang="en-US" sz="2000"/>
              <a:t>: If you can’t avoid the risk, you can reduce it. This means taking some sort of action that will cause it to do as little damage to your project as possible.</a:t>
            </a:r>
          </a:p>
          <a:p>
            <a:pPr fontAlgn="base">
              <a:spcAft>
                <a:spcPct val="0"/>
              </a:spcAft>
            </a:pPr>
            <a:endParaRPr lang="en-US" altLang="en-US" sz="1200"/>
          </a:p>
          <a:p>
            <a:pPr fontAlgn="base">
              <a:spcAft>
                <a:spcPct val="0"/>
              </a:spcAft>
            </a:pPr>
            <a:endParaRPr lang="en-US" altLang="en-US" sz="1200"/>
          </a:p>
        </p:txBody>
      </p:sp>
      <p:sp>
        <p:nvSpPr>
          <p:cNvPr id="3" name="Content Placeholder 2">
            <a:extLst>
              <a:ext uri="{FF2B5EF4-FFF2-40B4-BE49-F238E27FC236}">
                <a16:creationId xmlns:a16="http://schemas.microsoft.com/office/drawing/2014/main" id="{0E235077-C9AE-FF2D-C67D-56A1ED4B130E}"/>
              </a:ext>
            </a:extLst>
          </p:cNvPr>
          <p:cNvSpPr>
            <a:spLocks noGrp="1"/>
          </p:cNvSpPr>
          <p:nvPr>
            <p:ph sz="quarter" idx="10"/>
          </p:nvPr>
        </p:nvSpPr>
        <p:spPr/>
        <p:txBody>
          <a:bodyPr/>
          <a:lstStyle/>
          <a:p>
            <a:pPr>
              <a:buFont typeface="Arial" charset="0"/>
              <a:buNone/>
              <a:defRPr/>
            </a:pPr>
            <a:r>
              <a:rPr lang="en-US" dirty="0"/>
              <a:t>Risk Response Development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1">
            <a:extLst>
              <a:ext uri="{FF2B5EF4-FFF2-40B4-BE49-F238E27FC236}">
                <a16:creationId xmlns:a16="http://schemas.microsoft.com/office/drawing/2014/main" id="{AD802567-FE83-4699-72CC-B9EA9ED3CDBF}"/>
              </a:ext>
            </a:extLst>
          </p:cNvPr>
          <p:cNvSpPr>
            <a:spLocks noGrp="1"/>
          </p:cNvSpPr>
          <p:nvPr>
            <p:ph idx="1"/>
          </p:nvPr>
        </p:nvSpPr>
        <p:spPr>
          <a:xfrm>
            <a:off x="304800" y="1493838"/>
            <a:ext cx="8229600" cy="4525962"/>
          </a:xfrm>
        </p:spPr>
        <p:txBody>
          <a:bodyPr/>
          <a:lstStyle/>
          <a:p>
            <a:pPr fontAlgn="base">
              <a:spcAft>
                <a:spcPct val="0"/>
              </a:spcAft>
            </a:pPr>
            <a:r>
              <a:rPr lang="en-US" altLang="en-US" sz="2800"/>
              <a:t>Transfer</a:t>
            </a:r>
            <a:r>
              <a:rPr lang="en-US" altLang="en-US"/>
              <a:t>: One effective way to deal with a risk is to pay someone else to accept it for you. The most common way to do this is to buy </a:t>
            </a:r>
            <a:r>
              <a:rPr lang="en-US" altLang="en-US" i="1"/>
              <a:t>insurance</a:t>
            </a:r>
            <a:r>
              <a:rPr lang="en-US" altLang="en-US"/>
              <a:t>.</a:t>
            </a:r>
          </a:p>
          <a:p>
            <a:pPr fontAlgn="base">
              <a:spcAft>
                <a:spcPct val="0"/>
              </a:spcAft>
            </a:pPr>
            <a:endParaRPr lang="en-US" altLang="en-US"/>
          </a:p>
          <a:p>
            <a:pPr fontAlgn="base">
              <a:spcAft>
                <a:spcPct val="0"/>
              </a:spcAft>
            </a:pPr>
            <a:r>
              <a:rPr lang="en-US" altLang="en-US" sz="2800"/>
              <a:t>Accept</a:t>
            </a:r>
            <a:r>
              <a:rPr lang="en-US" altLang="en-US"/>
              <a:t>: When you can’t avoid, mitigate, or transfer a risk, then you have to accept it. But even when you accept a risk, at least you’ve looked at the alternatives and you know what will happen if it occurs. If you can’t avoid the risk, and there’s nothing you can do to reduce its impact, then accepting it is your only choice.</a:t>
            </a:r>
          </a:p>
        </p:txBody>
      </p:sp>
      <p:sp>
        <p:nvSpPr>
          <p:cNvPr id="3" name="Content Placeholder 2">
            <a:extLst>
              <a:ext uri="{FF2B5EF4-FFF2-40B4-BE49-F238E27FC236}">
                <a16:creationId xmlns:a16="http://schemas.microsoft.com/office/drawing/2014/main" id="{1DBC2F25-82B4-982C-7EDE-08FD2A0AB5F5}"/>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Risk Response Development</a:t>
            </a:r>
          </a:p>
          <a:p>
            <a:pPr>
              <a:buFont typeface="Arial" charset="0"/>
              <a:buNone/>
              <a:defRPr/>
            </a:pP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1">
            <a:extLst>
              <a:ext uri="{FF2B5EF4-FFF2-40B4-BE49-F238E27FC236}">
                <a16:creationId xmlns:a16="http://schemas.microsoft.com/office/drawing/2014/main" id="{E056F1B5-7434-357F-D148-7FEE4868BF7E}"/>
              </a:ext>
            </a:extLst>
          </p:cNvPr>
          <p:cNvSpPr>
            <a:spLocks noGrp="1"/>
          </p:cNvSpPr>
          <p:nvPr>
            <p:ph idx="1"/>
          </p:nvPr>
        </p:nvSpPr>
        <p:spPr>
          <a:xfrm>
            <a:off x="304800" y="1493838"/>
            <a:ext cx="8229600" cy="4525962"/>
          </a:xfrm>
        </p:spPr>
        <p:txBody>
          <a:bodyPr/>
          <a:lstStyle/>
          <a:p>
            <a:pPr algn="just" fontAlgn="base">
              <a:spcAft>
                <a:spcPct val="0"/>
              </a:spcAft>
              <a:buFont typeface="Arial" charset="0"/>
              <a:buNone/>
              <a:defRPr/>
            </a:pPr>
            <a:r>
              <a:rPr lang="en-US" sz="2800" dirty="0">
                <a:latin typeface="Arial" charset="0"/>
                <a:cs typeface="Arial" charset="0"/>
              </a:rPr>
              <a:t>Mitigating Risk</a:t>
            </a:r>
          </a:p>
          <a:p>
            <a:pPr algn="just" fontAlgn="base">
              <a:spcAft>
                <a:spcPct val="0"/>
              </a:spcAft>
              <a:buFont typeface="Arial" pitchFamily="34" charset="0"/>
              <a:buChar char="•"/>
              <a:defRPr/>
            </a:pPr>
            <a:r>
              <a:rPr lang="en-US" sz="2000" dirty="0">
                <a:latin typeface="Arial" charset="0"/>
                <a:cs typeface="Arial" charset="0"/>
              </a:rPr>
              <a:t>Usually the first option considered.</a:t>
            </a:r>
          </a:p>
          <a:p>
            <a:pPr algn="just" fontAlgn="base">
              <a:spcAft>
                <a:spcPct val="0"/>
              </a:spcAft>
              <a:buFont typeface="Arial" pitchFamily="34" charset="0"/>
              <a:buChar char="•"/>
              <a:defRPr/>
            </a:pPr>
            <a:r>
              <a:rPr lang="en-US" sz="2000" dirty="0">
                <a:latin typeface="Arial" charset="0"/>
                <a:cs typeface="Arial" charset="0"/>
              </a:rPr>
              <a:t>Two strategies for mitigating risk: </a:t>
            </a:r>
          </a:p>
          <a:p>
            <a:pPr marL="514350" indent="-514350" algn="just" fontAlgn="base">
              <a:spcAft>
                <a:spcPct val="0"/>
              </a:spcAft>
              <a:buFont typeface="Arial" pitchFamily="34" charset="0"/>
              <a:buAutoNum type="romanLcParenR"/>
              <a:defRPr/>
            </a:pPr>
            <a:r>
              <a:rPr lang="en-US" sz="2000" dirty="0">
                <a:latin typeface="Arial" charset="0"/>
                <a:cs typeface="Arial" charset="0"/>
              </a:rPr>
              <a:t>Reduce the likelihood that the event will occur and/or</a:t>
            </a:r>
          </a:p>
          <a:p>
            <a:pPr marL="514350" indent="-514350" algn="just" fontAlgn="base">
              <a:spcAft>
                <a:spcPct val="0"/>
              </a:spcAft>
              <a:buFont typeface="Arial" pitchFamily="34" charset="0"/>
              <a:buAutoNum type="romanLcParenR"/>
              <a:defRPr/>
            </a:pPr>
            <a:r>
              <a:rPr lang="en-US" sz="2000" dirty="0">
                <a:latin typeface="Arial" charset="0"/>
                <a:cs typeface="Arial" charset="0"/>
              </a:rPr>
              <a:t>Reduce the impact of the event on the project</a:t>
            </a:r>
          </a:p>
          <a:p>
            <a:pPr marL="514350" indent="-514350" algn="just" fontAlgn="base">
              <a:spcAft>
                <a:spcPct val="0"/>
              </a:spcAft>
              <a:buFont typeface="Arial" pitchFamily="34" charset="0"/>
              <a:buChar char="•"/>
              <a:defRPr/>
            </a:pPr>
            <a:r>
              <a:rPr lang="en-US" sz="2000" dirty="0">
                <a:latin typeface="Arial" charset="0"/>
                <a:cs typeface="Arial" charset="0"/>
              </a:rPr>
              <a:t>Testing and prototyping are readily used in IS projects to prevent problems from surfacing later in a project.</a:t>
            </a:r>
          </a:p>
          <a:p>
            <a:pPr marL="514350" indent="-514350" algn="just" fontAlgn="base">
              <a:spcAft>
                <a:spcPct val="0"/>
              </a:spcAft>
              <a:defRPr/>
            </a:pPr>
            <a:r>
              <a:rPr lang="en-US" sz="2000" dirty="0">
                <a:latin typeface="Arial" charset="0"/>
                <a:cs typeface="Arial" charset="0"/>
              </a:rPr>
              <a:t>Some other mitigation measures</a:t>
            </a:r>
            <a:r>
              <a:rPr lang="en-US" dirty="0">
                <a:latin typeface="Arial" charset="0"/>
                <a:cs typeface="Arial" charset="0"/>
              </a:rPr>
              <a:t>:</a:t>
            </a:r>
          </a:p>
          <a:p>
            <a:pPr marL="514350" indent="-514350" algn="just" fontAlgn="base">
              <a:spcAft>
                <a:spcPct val="0"/>
              </a:spcAft>
              <a:defRPr/>
            </a:pPr>
            <a:r>
              <a:rPr lang="en-US" dirty="0">
                <a:latin typeface="Arial" charset="0"/>
                <a:cs typeface="Arial" charset="0"/>
              </a:rPr>
              <a:t>                            Foreseeable problem – Measure </a:t>
            </a:r>
          </a:p>
          <a:p>
            <a:pPr marL="514350" indent="-514350" algn="just" fontAlgn="base">
              <a:spcAft>
                <a:spcPct val="0"/>
              </a:spcAft>
              <a:buFont typeface="Arial" pitchFamily="34" charset="0"/>
              <a:buChar char="•"/>
              <a:defRPr/>
            </a:pPr>
            <a:r>
              <a:rPr lang="en-US" sz="2000" dirty="0">
                <a:latin typeface="Arial" charset="0"/>
                <a:cs typeface="Arial" charset="0"/>
              </a:rPr>
              <a:t>Vendor may not supply customized components on time –  Invite the vendor to design meetings and include contract incentives for on-time delivery.</a:t>
            </a:r>
          </a:p>
          <a:p>
            <a:pPr marL="514350" indent="-514350" algn="just" fontAlgn="base">
              <a:spcAft>
                <a:spcPct val="0"/>
              </a:spcAft>
              <a:buFont typeface="Arial" pitchFamily="34" charset="0"/>
              <a:buChar char="•"/>
              <a:defRPr/>
            </a:pPr>
            <a:r>
              <a:rPr lang="en-US" sz="2000" dirty="0">
                <a:latin typeface="Arial" charset="0"/>
                <a:cs typeface="Arial" charset="0"/>
              </a:rPr>
              <a:t>Duration and costs have been underestimated – Augment estimates to compensate for the uncertainties</a:t>
            </a:r>
          </a:p>
          <a:p>
            <a:pPr marL="514350" indent="-514350" algn="just" fontAlgn="base">
              <a:spcAft>
                <a:spcPct val="0"/>
              </a:spcAft>
              <a:buFont typeface="Arial" pitchFamily="34" charset="0"/>
              <a:buChar char="•"/>
              <a:defRPr/>
            </a:pPr>
            <a:endParaRPr lang="en-US" sz="2000" dirty="0">
              <a:latin typeface="Arial" charset="0"/>
              <a:cs typeface="Arial" charset="0"/>
            </a:endParaRPr>
          </a:p>
          <a:p>
            <a:pPr marL="514350" indent="-514350" algn="just" fontAlgn="base">
              <a:spcAft>
                <a:spcPct val="0"/>
              </a:spcAft>
              <a:buFont typeface="Arial" pitchFamily="34" charset="0"/>
              <a:buChar char="•"/>
              <a:defRPr/>
            </a:pPr>
            <a:endParaRPr lang="en-US" dirty="0">
              <a:latin typeface="Arial" charset="0"/>
              <a:cs typeface="Arial" charset="0"/>
            </a:endParaRPr>
          </a:p>
        </p:txBody>
      </p:sp>
      <p:sp>
        <p:nvSpPr>
          <p:cNvPr id="3" name="Content Placeholder 2">
            <a:extLst>
              <a:ext uri="{FF2B5EF4-FFF2-40B4-BE49-F238E27FC236}">
                <a16:creationId xmlns:a16="http://schemas.microsoft.com/office/drawing/2014/main" id="{E57BE314-5D2C-8610-16DC-6013A8DBDE10}"/>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Risk Response Development</a:t>
            </a:r>
          </a:p>
          <a:p>
            <a:pPr>
              <a:buFont typeface="Arial" charset="0"/>
              <a:buNone/>
              <a:defRPr/>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3B19A0-8F83-7D6F-8A2B-66C2756D8B9C}"/>
              </a:ext>
            </a:extLst>
          </p:cNvPr>
          <p:cNvSpPr>
            <a:spLocks noGrp="1"/>
          </p:cNvSpPr>
          <p:nvPr>
            <p:ph sz="quarter" idx="10"/>
          </p:nvPr>
        </p:nvSpPr>
        <p:spPr/>
        <p:txBody>
          <a:bodyPr/>
          <a:lstStyle/>
          <a:p>
            <a:pPr>
              <a:defRPr/>
            </a:pPr>
            <a:endParaRPr lang="en-IN"/>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E5481D7E-AF4D-EDDF-734C-8D03D9FB473A}"/>
                  </a:ext>
                </a:extLst>
              </p14:cNvPr>
              <p14:cNvContentPartPr/>
              <p14:nvPr/>
            </p14:nvContentPartPr>
            <p14:xfrm>
              <a:off x="1800720" y="1470600"/>
              <a:ext cx="2045160" cy="386280"/>
            </p14:xfrm>
          </p:contentPart>
        </mc:Choice>
        <mc:Fallback>
          <p:pic>
            <p:nvPicPr>
              <p:cNvPr id="3" name="Ink 2">
                <a:extLst>
                  <a:ext uri="{FF2B5EF4-FFF2-40B4-BE49-F238E27FC236}">
                    <a16:creationId xmlns:a16="http://schemas.microsoft.com/office/drawing/2014/main" id="{E5481D7E-AF4D-EDDF-734C-8D03D9FB473A}"/>
                  </a:ext>
                </a:extLst>
              </p:cNvPr>
              <p:cNvPicPr/>
              <p:nvPr/>
            </p:nvPicPr>
            <p:blipFill>
              <a:blip r:embed="rId3"/>
              <a:stretch>
                <a:fillRect/>
              </a:stretch>
            </p:blipFill>
            <p:spPr>
              <a:xfrm>
                <a:off x="1791360" y="1461240"/>
                <a:ext cx="2063880" cy="405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5DBF04AE-04CF-C33D-CA90-1F4935302127}"/>
                  </a:ext>
                </a:extLst>
              </p14:cNvPr>
              <p14:cNvContentPartPr/>
              <p14:nvPr/>
            </p14:nvContentPartPr>
            <p14:xfrm>
              <a:off x="1776240" y="1545120"/>
              <a:ext cx="7133040" cy="4811760"/>
            </p14:xfrm>
          </p:contentPart>
        </mc:Choice>
        <mc:Fallback>
          <p:pic>
            <p:nvPicPr>
              <p:cNvPr id="4" name="Ink 3">
                <a:extLst>
                  <a:ext uri="{FF2B5EF4-FFF2-40B4-BE49-F238E27FC236}">
                    <a16:creationId xmlns:a16="http://schemas.microsoft.com/office/drawing/2014/main" id="{5DBF04AE-04CF-C33D-CA90-1F4935302127}"/>
                  </a:ext>
                </a:extLst>
              </p:cNvPr>
              <p:cNvPicPr/>
              <p:nvPr/>
            </p:nvPicPr>
            <p:blipFill>
              <a:blip r:embed="rId5"/>
              <a:stretch>
                <a:fillRect/>
              </a:stretch>
            </p:blipFill>
            <p:spPr>
              <a:xfrm>
                <a:off x="1766880" y="1535760"/>
                <a:ext cx="7151760" cy="4830480"/>
              </a:xfrm>
              <a:prstGeom prst="rect">
                <a:avLst/>
              </a:prstGeom>
            </p:spPr>
          </p:pic>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6D2A53-29F3-FEBF-60E6-3EB4736E1205}"/>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Risk Response Development</a:t>
            </a:r>
          </a:p>
          <a:p>
            <a:pPr>
              <a:buFont typeface="Arial" charset="0"/>
              <a:buNone/>
              <a:defRPr/>
            </a:pPr>
            <a:endParaRPr lang="en-US" dirty="0"/>
          </a:p>
        </p:txBody>
      </p:sp>
      <p:sp>
        <p:nvSpPr>
          <p:cNvPr id="53251" name="Content Placeholder 3">
            <a:extLst>
              <a:ext uri="{FF2B5EF4-FFF2-40B4-BE49-F238E27FC236}">
                <a16:creationId xmlns:a16="http://schemas.microsoft.com/office/drawing/2014/main" id="{2F9A6BEE-FA84-E576-B8CD-FA9F9D6D9A0B}"/>
              </a:ext>
            </a:extLst>
          </p:cNvPr>
          <p:cNvSpPr>
            <a:spLocks noGrp="1"/>
          </p:cNvSpPr>
          <p:nvPr>
            <p:ph idx="1"/>
          </p:nvPr>
        </p:nvSpPr>
        <p:spPr>
          <a:xfrm>
            <a:off x="304800" y="1493838"/>
            <a:ext cx="8229600" cy="4525962"/>
          </a:xfrm>
        </p:spPr>
        <p:txBody>
          <a:bodyPr/>
          <a:lstStyle/>
          <a:p>
            <a:pPr algn="just" fontAlgn="base">
              <a:spcAft>
                <a:spcPct val="0"/>
              </a:spcAft>
            </a:pPr>
            <a:r>
              <a:rPr lang="en-US" altLang="en-US" sz="2800"/>
              <a:t>Avoiding Risk</a:t>
            </a:r>
          </a:p>
          <a:p>
            <a:pPr algn="just" fontAlgn="base">
              <a:spcAft>
                <a:spcPct val="0"/>
              </a:spcAft>
              <a:buFont typeface="Arial" pitchFamily="34" charset="0"/>
              <a:buChar char="•"/>
            </a:pPr>
            <a:r>
              <a:rPr lang="en-US" altLang="en-US"/>
              <a:t>Technical Failure (Product Development) – Adopt proven technology instead of experimental technology</a:t>
            </a:r>
          </a:p>
          <a:p>
            <a:pPr algn="just" fontAlgn="base">
              <a:spcAft>
                <a:spcPct val="0"/>
              </a:spcAft>
              <a:buFont typeface="Arial" pitchFamily="34" charset="0"/>
              <a:buChar char="•"/>
            </a:pPr>
            <a:r>
              <a:rPr lang="en-US" altLang="en-US"/>
              <a:t>Politically unstable environment (Supply of Construction Material) – Choose an Indian supplier as opposed to a Pakistani supplier for the supply of critical materials</a:t>
            </a:r>
          </a:p>
          <a:p>
            <a:pPr algn="just" fontAlgn="base">
              <a:spcAft>
                <a:spcPct val="0"/>
              </a:spcAft>
              <a:buFont typeface="Arial" pitchFamily="34" charset="0"/>
              <a:buChar char="•"/>
            </a:pPr>
            <a:r>
              <a:rPr lang="en-US" altLang="en-US"/>
              <a:t>Likelihood of Rain (Concert) – Organize indoors </a:t>
            </a:r>
          </a:p>
          <a:p>
            <a:pPr algn="just" fontAlgn="base">
              <a:spcAft>
                <a:spcPct val="0"/>
              </a:spcAft>
            </a:pPr>
            <a:r>
              <a:rPr lang="en-US" altLang="en-US" sz="2800"/>
              <a:t>Transferring Risk</a:t>
            </a:r>
          </a:p>
          <a:p>
            <a:pPr algn="just" fontAlgn="base">
              <a:spcAft>
                <a:spcPct val="0"/>
              </a:spcAft>
              <a:buFont typeface="Arial" pitchFamily="34" charset="0"/>
              <a:buChar char="•"/>
            </a:pPr>
            <a:r>
              <a:rPr lang="en-US" altLang="en-US"/>
              <a:t>To Contractor – fixed-price contracts</a:t>
            </a:r>
          </a:p>
          <a:p>
            <a:pPr algn="just" fontAlgn="base">
              <a:spcAft>
                <a:spcPct val="0"/>
              </a:spcAft>
              <a:buFont typeface="Arial" pitchFamily="34" charset="0"/>
              <a:buChar char="•"/>
            </a:pPr>
            <a:r>
              <a:rPr lang="en-US" altLang="en-US"/>
              <a:t>Insurance – acts of God </a:t>
            </a:r>
          </a:p>
          <a:p>
            <a:pPr algn="just" fontAlgn="base">
              <a:spcAft>
                <a:spcPct val="0"/>
              </a:spcAft>
              <a:buFont typeface="Arial" pitchFamily="34" charset="0"/>
              <a:buChar char="•"/>
            </a:pPr>
            <a:r>
              <a:rPr lang="en-US" altLang="en-US"/>
              <a:t>BOOT – large international construction projects like oil refineries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Content Placeholder 1">
            <a:extLst>
              <a:ext uri="{FF2B5EF4-FFF2-40B4-BE49-F238E27FC236}">
                <a16:creationId xmlns:a16="http://schemas.microsoft.com/office/drawing/2014/main" id="{03B8076F-F50E-0798-DD6F-FD8EE2E8815B}"/>
              </a:ext>
            </a:extLst>
          </p:cNvPr>
          <p:cNvSpPr>
            <a:spLocks noGrp="1"/>
          </p:cNvSpPr>
          <p:nvPr>
            <p:ph idx="1"/>
          </p:nvPr>
        </p:nvSpPr>
        <p:spPr>
          <a:xfrm>
            <a:off x="304800" y="1493838"/>
            <a:ext cx="8229600" cy="4525962"/>
          </a:xfrm>
        </p:spPr>
        <p:txBody>
          <a:bodyPr/>
          <a:lstStyle/>
          <a:p>
            <a:pPr algn="just" fontAlgn="base">
              <a:spcAft>
                <a:spcPct val="0"/>
              </a:spcAft>
            </a:pPr>
            <a:r>
              <a:rPr lang="en-US" altLang="en-US" sz="2800"/>
              <a:t>Retaining Risk</a:t>
            </a:r>
          </a:p>
          <a:p>
            <a:pPr algn="just" fontAlgn="base">
              <a:spcAft>
                <a:spcPct val="0"/>
              </a:spcAft>
            </a:pPr>
            <a:endParaRPr lang="en-US" altLang="en-US" sz="2800"/>
          </a:p>
          <a:p>
            <a:pPr algn="just" fontAlgn="base">
              <a:spcAft>
                <a:spcPct val="0"/>
              </a:spcAft>
              <a:buFont typeface="Arial" pitchFamily="34" charset="0"/>
              <a:buChar char="•"/>
            </a:pPr>
            <a:r>
              <a:rPr lang="en-US" altLang="en-US"/>
              <a:t>Accept the risk </a:t>
            </a:r>
          </a:p>
          <a:p>
            <a:pPr algn="just" fontAlgn="base">
              <a:spcAft>
                <a:spcPct val="0"/>
              </a:spcAft>
              <a:buFont typeface="Arial" pitchFamily="34" charset="0"/>
              <a:buChar char="•"/>
            </a:pPr>
            <a:r>
              <a:rPr lang="en-US" altLang="en-US"/>
              <a:t>Sometimes the risk is too large to be transferred or mitigated e.g. flood</a:t>
            </a:r>
          </a:p>
          <a:p>
            <a:pPr algn="just" fontAlgn="base">
              <a:spcAft>
                <a:spcPct val="0"/>
              </a:spcAft>
              <a:buFont typeface="Arial" pitchFamily="34" charset="0"/>
              <a:buChar char="•"/>
            </a:pPr>
            <a:r>
              <a:rPr lang="en-US" altLang="en-US"/>
              <a:t>However, chances of such risks are slim</a:t>
            </a:r>
          </a:p>
          <a:p>
            <a:pPr algn="just" fontAlgn="base">
              <a:spcAft>
                <a:spcPct val="0"/>
              </a:spcAft>
              <a:buFont typeface="Arial" pitchFamily="34" charset="0"/>
              <a:buChar char="•"/>
            </a:pPr>
            <a:r>
              <a:rPr lang="en-US" altLang="en-US"/>
              <a:t>The risk is covered by developing a </a:t>
            </a:r>
            <a:r>
              <a:rPr lang="en-US" altLang="en-US" i="1"/>
              <a:t>contingency plan</a:t>
            </a:r>
            <a:r>
              <a:rPr lang="en-US" altLang="en-US"/>
              <a:t> to implement if the risk materializes</a:t>
            </a:r>
          </a:p>
          <a:p>
            <a:pPr algn="just" fontAlgn="base">
              <a:spcAft>
                <a:spcPct val="0"/>
              </a:spcAft>
            </a:pPr>
            <a:endParaRPr lang="en-US" altLang="en-US"/>
          </a:p>
          <a:p>
            <a:pPr algn="just" fontAlgn="base">
              <a:spcAft>
                <a:spcPct val="0"/>
              </a:spcAft>
              <a:buFont typeface="Arial" pitchFamily="34" charset="0"/>
              <a:buChar char="•"/>
            </a:pPr>
            <a:endParaRPr lang="en-US" altLang="en-US"/>
          </a:p>
        </p:txBody>
      </p:sp>
      <p:sp>
        <p:nvSpPr>
          <p:cNvPr id="3" name="Content Placeholder 2">
            <a:extLst>
              <a:ext uri="{FF2B5EF4-FFF2-40B4-BE49-F238E27FC236}">
                <a16:creationId xmlns:a16="http://schemas.microsoft.com/office/drawing/2014/main" id="{4630D5EC-F7E5-591F-41C6-61F0DA989152}"/>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Risk Response Development</a:t>
            </a:r>
          </a:p>
          <a:p>
            <a:pPr>
              <a:buFont typeface="Arial" charset="0"/>
              <a:buNone/>
              <a:defRPr/>
            </a:pP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1">
            <a:extLst>
              <a:ext uri="{FF2B5EF4-FFF2-40B4-BE49-F238E27FC236}">
                <a16:creationId xmlns:a16="http://schemas.microsoft.com/office/drawing/2014/main" id="{C187B791-1409-232B-D71A-F0BD5B06D044}"/>
              </a:ext>
            </a:extLst>
          </p:cNvPr>
          <p:cNvSpPr>
            <a:spLocks noGrp="1"/>
          </p:cNvSpPr>
          <p:nvPr>
            <p:ph idx="1"/>
          </p:nvPr>
        </p:nvSpPr>
        <p:spPr>
          <a:xfrm>
            <a:off x="304800" y="1493838"/>
            <a:ext cx="8229600" cy="4525962"/>
          </a:xfrm>
        </p:spPr>
        <p:txBody>
          <a:bodyPr/>
          <a:lstStyle/>
          <a:p>
            <a:pPr algn="just" fontAlgn="base">
              <a:spcAft>
                <a:spcPct val="0"/>
              </a:spcAft>
              <a:defRPr/>
            </a:pPr>
            <a:r>
              <a:rPr lang="en-US" altLang="en-US" sz="2800" dirty="0"/>
              <a:t>CONTINGENCY PLANNING</a:t>
            </a:r>
          </a:p>
          <a:p>
            <a:pPr algn="just" fontAlgn="base">
              <a:spcAft>
                <a:spcPct val="0"/>
              </a:spcAft>
              <a:buFont typeface="Arial" pitchFamily="34" charset="0"/>
              <a:buChar char="•"/>
              <a:defRPr/>
            </a:pPr>
            <a:r>
              <a:rPr lang="en-US" altLang="en-US" sz="2000" dirty="0"/>
              <a:t>A contingency plan is a </a:t>
            </a:r>
            <a:r>
              <a:rPr lang="en-US" altLang="en-US" sz="2000" i="1" dirty="0"/>
              <a:t>backup strategy </a:t>
            </a:r>
            <a:r>
              <a:rPr lang="en-US" altLang="en-US" sz="2000" dirty="0"/>
              <a:t>that will be used if a possible foreseen risk event becomes a reality.</a:t>
            </a:r>
          </a:p>
          <a:p>
            <a:pPr marL="0" indent="0" algn="just" fontAlgn="base">
              <a:spcAft>
                <a:spcPct val="0"/>
              </a:spcAft>
              <a:defRPr/>
            </a:pPr>
            <a:endParaRPr lang="en-US" altLang="en-US" sz="2000" dirty="0"/>
          </a:p>
          <a:p>
            <a:pPr algn="just" fontAlgn="base">
              <a:spcAft>
                <a:spcPct val="0"/>
              </a:spcAft>
              <a:defRPr/>
            </a:pPr>
            <a:r>
              <a:rPr lang="en-US" altLang="en-US" sz="2000" dirty="0"/>
              <a:t>Risk Response – preventive in nature</a:t>
            </a:r>
          </a:p>
          <a:p>
            <a:pPr algn="just" fontAlgn="base">
              <a:spcAft>
                <a:spcPct val="0"/>
              </a:spcAft>
              <a:defRPr/>
            </a:pPr>
            <a:r>
              <a:rPr lang="en-US" altLang="en-US" sz="2000" dirty="0"/>
              <a:t>Contingency Plan – reactive in nature</a:t>
            </a:r>
          </a:p>
          <a:p>
            <a:pPr algn="just" fontAlgn="base">
              <a:spcAft>
                <a:spcPct val="0"/>
              </a:spcAft>
              <a:defRPr/>
            </a:pPr>
            <a:endParaRPr lang="en-US" altLang="en-US" sz="2000" dirty="0"/>
          </a:p>
          <a:p>
            <a:pPr algn="just" fontAlgn="base">
              <a:spcAft>
                <a:spcPct val="0"/>
              </a:spcAft>
              <a:buFont typeface="Arial" pitchFamily="34" charset="0"/>
              <a:buChar char="•"/>
              <a:defRPr/>
            </a:pPr>
            <a:r>
              <a:rPr lang="en-US" altLang="en-US" sz="2000" dirty="0"/>
              <a:t>Contingency planning evaluates alternative work-around plans for possible </a:t>
            </a:r>
            <a:r>
              <a:rPr lang="en-US" altLang="en-US" sz="2000" i="1" dirty="0"/>
              <a:t>foreseen</a:t>
            </a:r>
            <a:r>
              <a:rPr lang="en-US" altLang="en-US" sz="2000" dirty="0"/>
              <a:t> events before the risk event occurs.</a:t>
            </a:r>
          </a:p>
          <a:p>
            <a:pPr algn="just" fontAlgn="base">
              <a:spcAft>
                <a:spcPct val="0"/>
              </a:spcAft>
              <a:buFont typeface="Arial" pitchFamily="34" charset="0"/>
              <a:buChar char="•"/>
              <a:defRPr/>
            </a:pPr>
            <a:r>
              <a:rPr lang="en-US" altLang="en-US" sz="2000" dirty="0"/>
              <a:t>A project may fail in the absence of a CP, lest the undesirable event should take place.</a:t>
            </a:r>
          </a:p>
          <a:p>
            <a:pPr algn="just" fontAlgn="base">
              <a:spcAft>
                <a:spcPct val="0"/>
              </a:spcAft>
              <a:buFont typeface="Arial" pitchFamily="34" charset="0"/>
              <a:buChar char="•"/>
              <a:defRPr/>
            </a:pPr>
            <a:r>
              <a:rPr lang="en-US" altLang="en-US" sz="2000" dirty="0"/>
              <a:t>A CP should include a cost estimate  and identify the source of funding.</a:t>
            </a:r>
          </a:p>
          <a:p>
            <a:pPr algn="just" fontAlgn="base">
              <a:spcAft>
                <a:spcPct val="0"/>
              </a:spcAft>
              <a:buFont typeface="Arial" pitchFamily="34" charset="0"/>
              <a:buChar char="•"/>
              <a:defRPr/>
            </a:pPr>
            <a:r>
              <a:rPr lang="en-US" altLang="en-US" sz="2000" dirty="0"/>
              <a:t>All CPs should be communicated to team members in advance.</a:t>
            </a:r>
          </a:p>
          <a:p>
            <a:pPr algn="just" fontAlgn="base">
              <a:spcAft>
                <a:spcPct val="0"/>
              </a:spcAft>
              <a:buFont typeface="Arial" pitchFamily="34" charset="0"/>
              <a:buChar char="•"/>
              <a:defRPr/>
            </a:pPr>
            <a:endParaRPr lang="en-US" altLang="en-US" dirty="0"/>
          </a:p>
          <a:p>
            <a:pPr algn="just" fontAlgn="base">
              <a:spcAft>
                <a:spcPct val="0"/>
              </a:spcAft>
              <a:defRPr/>
            </a:pPr>
            <a:endParaRPr lang="en-US" altLang="en-US" dirty="0"/>
          </a:p>
          <a:p>
            <a:pPr algn="just" fontAlgn="base">
              <a:spcAft>
                <a:spcPct val="0"/>
              </a:spcAft>
              <a:defRPr/>
            </a:pPr>
            <a:endParaRPr lang="en-US" altLang="en-US" dirty="0"/>
          </a:p>
          <a:p>
            <a:pPr algn="just" fontAlgn="base">
              <a:spcAft>
                <a:spcPct val="0"/>
              </a:spcAft>
              <a:defRPr/>
            </a:pPr>
            <a:endParaRPr lang="en-US" altLang="en-US" dirty="0"/>
          </a:p>
          <a:p>
            <a:pPr algn="just" fontAlgn="base">
              <a:spcAft>
                <a:spcPct val="0"/>
              </a:spcAft>
              <a:defRPr/>
            </a:pPr>
            <a:endParaRPr lang="en-US" altLang="en-US" sz="2800" dirty="0"/>
          </a:p>
        </p:txBody>
      </p:sp>
      <p:sp>
        <p:nvSpPr>
          <p:cNvPr id="3" name="Content Placeholder 2">
            <a:extLst>
              <a:ext uri="{FF2B5EF4-FFF2-40B4-BE49-F238E27FC236}">
                <a16:creationId xmlns:a16="http://schemas.microsoft.com/office/drawing/2014/main" id="{0D982BF1-CB84-DA79-DA8B-D84E0BB43AD5}"/>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Risk Response Development</a:t>
            </a:r>
          </a:p>
          <a:p>
            <a:pPr>
              <a:buFont typeface="Arial" charset="0"/>
              <a:buNone/>
              <a:defRPr/>
            </a:pP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Content Placeholder 1">
            <a:extLst>
              <a:ext uri="{FF2B5EF4-FFF2-40B4-BE49-F238E27FC236}">
                <a16:creationId xmlns:a16="http://schemas.microsoft.com/office/drawing/2014/main" id="{A90FB538-DA32-3F29-047C-01324867209C}"/>
              </a:ext>
            </a:extLst>
          </p:cNvPr>
          <p:cNvSpPr>
            <a:spLocks noGrp="1"/>
          </p:cNvSpPr>
          <p:nvPr>
            <p:ph idx="1"/>
          </p:nvPr>
        </p:nvSpPr>
        <p:spPr>
          <a:xfrm>
            <a:off x="304800" y="1493838"/>
            <a:ext cx="8229600" cy="4525962"/>
          </a:xfrm>
        </p:spPr>
        <p:txBody>
          <a:bodyPr/>
          <a:lstStyle/>
          <a:p>
            <a:pPr algn="just" fontAlgn="base">
              <a:spcAft>
                <a:spcPct val="0"/>
              </a:spcAft>
            </a:pPr>
            <a:r>
              <a:rPr lang="en-US" altLang="en-US" sz="2800"/>
              <a:t>Risk Response Matrix</a:t>
            </a:r>
          </a:p>
          <a:p>
            <a:pPr algn="just" fontAlgn="base">
              <a:spcAft>
                <a:spcPct val="0"/>
              </a:spcAft>
            </a:pPr>
            <a:endParaRPr lang="en-US" altLang="en-US"/>
          </a:p>
          <a:p>
            <a:pPr algn="just" fontAlgn="base">
              <a:spcAft>
                <a:spcPct val="0"/>
              </a:spcAft>
            </a:pPr>
            <a:r>
              <a:rPr lang="en-US" altLang="en-US"/>
              <a:t>RRMs are useful for summarizing how the project team plans to manage risks that have been identified.</a:t>
            </a:r>
          </a:p>
          <a:p>
            <a:pPr algn="just" fontAlgn="base">
              <a:spcAft>
                <a:spcPct val="0"/>
              </a:spcAft>
            </a:pPr>
            <a:r>
              <a:rPr lang="en-US" altLang="en-US"/>
              <a:t>Step 1: Identify the </a:t>
            </a:r>
            <a:r>
              <a:rPr lang="en-US" altLang="en-US" i="1"/>
              <a:t>Response</a:t>
            </a:r>
            <a:r>
              <a:rPr lang="en-US" altLang="en-US"/>
              <a:t> – whether to reduce, share, transfer or accept the risk.</a:t>
            </a:r>
          </a:p>
          <a:p>
            <a:pPr algn="just" fontAlgn="base">
              <a:spcAft>
                <a:spcPct val="0"/>
              </a:spcAft>
            </a:pPr>
            <a:r>
              <a:rPr lang="en-US" altLang="en-US"/>
              <a:t>Step 2: Identify </a:t>
            </a:r>
            <a:r>
              <a:rPr lang="en-US" altLang="en-US" i="1"/>
              <a:t>CPs</a:t>
            </a:r>
            <a:r>
              <a:rPr lang="en-US" altLang="en-US"/>
              <a:t> in case the risk still exists.</a:t>
            </a:r>
          </a:p>
          <a:p>
            <a:pPr algn="just" fontAlgn="base">
              <a:spcAft>
                <a:spcPct val="0"/>
              </a:spcAft>
            </a:pPr>
            <a:r>
              <a:rPr lang="en-US" altLang="en-US"/>
              <a:t>Step 3: Figure out what would </a:t>
            </a:r>
            <a:r>
              <a:rPr lang="en-US" altLang="en-US" i="1"/>
              <a:t>Trigger</a:t>
            </a:r>
            <a:r>
              <a:rPr lang="en-US" altLang="en-US"/>
              <a:t> implementation of the CP.</a:t>
            </a:r>
          </a:p>
          <a:p>
            <a:pPr algn="just" fontAlgn="base">
              <a:spcAft>
                <a:spcPct val="0"/>
              </a:spcAft>
            </a:pPr>
            <a:r>
              <a:rPr lang="en-US" altLang="en-US"/>
              <a:t>Step 4:  Finally, assign the person who would have </a:t>
            </a:r>
            <a:r>
              <a:rPr lang="en-US" altLang="en-US" i="1"/>
              <a:t>Responsibility</a:t>
            </a:r>
            <a:r>
              <a:rPr lang="en-US" altLang="en-US"/>
              <a:t> for initiating the CP.</a:t>
            </a:r>
          </a:p>
          <a:p>
            <a:pPr algn="just" fontAlgn="base">
              <a:spcAft>
                <a:spcPct val="0"/>
              </a:spcAft>
            </a:pPr>
            <a:endParaRPr lang="en-US" altLang="en-US" sz="2800"/>
          </a:p>
        </p:txBody>
      </p:sp>
      <p:sp>
        <p:nvSpPr>
          <p:cNvPr id="3" name="Content Placeholder 2">
            <a:extLst>
              <a:ext uri="{FF2B5EF4-FFF2-40B4-BE49-F238E27FC236}">
                <a16:creationId xmlns:a16="http://schemas.microsoft.com/office/drawing/2014/main" id="{F948667D-6C44-7712-CD4D-5D1726C915DF}"/>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Risk Response Development</a:t>
            </a:r>
          </a:p>
          <a:p>
            <a:pPr>
              <a:buFont typeface="Arial" charset="0"/>
              <a:buNone/>
              <a:defRPr/>
            </a:pP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E8210A-4821-F511-841F-C82180DAAF55}"/>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Risk Response Matrix</a:t>
            </a:r>
          </a:p>
          <a:p>
            <a:pPr>
              <a:buFont typeface="Arial" charset="0"/>
              <a:buNone/>
              <a:defRPr/>
            </a:pPr>
            <a:endParaRPr lang="en-US" dirty="0"/>
          </a:p>
        </p:txBody>
      </p:sp>
      <p:pic>
        <p:nvPicPr>
          <p:cNvPr id="57347" name="Picture 5" descr="D:\Desktop\ET ZC423 - L10\Misc\Risk Response Matrix.png">
            <a:extLst>
              <a:ext uri="{FF2B5EF4-FFF2-40B4-BE49-F238E27FC236}">
                <a16:creationId xmlns:a16="http://schemas.microsoft.com/office/drawing/2014/main" id="{525975B7-5879-2B5E-FC33-122CCE9363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 y="1371600"/>
            <a:ext cx="8991600" cy="5105400"/>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1">
            <a:extLst>
              <a:ext uri="{FF2B5EF4-FFF2-40B4-BE49-F238E27FC236}">
                <a16:creationId xmlns:a16="http://schemas.microsoft.com/office/drawing/2014/main" id="{425D212C-7E7C-DC66-6319-81358034B62B}"/>
              </a:ext>
            </a:extLst>
          </p:cNvPr>
          <p:cNvSpPr>
            <a:spLocks noGrp="1"/>
          </p:cNvSpPr>
          <p:nvPr>
            <p:ph idx="1"/>
          </p:nvPr>
        </p:nvSpPr>
        <p:spPr>
          <a:xfrm>
            <a:off x="304800" y="1493838"/>
            <a:ext cx="8229600" cy="4525962"/>
          </a:xfrm>
        </p:spPr>
        <p:txBody>
          <a:bodyPr/>
          <a:lstStyle/>
          <a:p>
            <a:pPr fontAlgn="base">
              <a:spcAft>
                <a:spcPct val="0"/>
              </a:spcAft>
            </a:pPr>
            <a:r>
              <a:rPr lang="en-US" altLang="en-US" sz="2800"/>
              <a:t>Some common methods for handling risks:</a:t>
            </a:r>
          </a:p>
          <a:p>
            <a:pPr fontAlgn="base">
              <a:spcAft>
                <a:spcPct val="0"/>
              </a:spcAft>
            </a:pPr>
            <a:endParaRPr lang="en-US" altLang="en-US" sz="2800"/>
          </a:p>
          <a:p>
            <a:pPr fontAlgn="base">
              <a:spcAft>
                <a:spcPct val="0"/>
              </a:spcAft>
            </a:pPr>
            <a:r>
              <a:rPr lang="en-US" altLang="en-US" sz="2800"/>
              <a:t>Technical Risks:</a:t>
            </a:r>
          </a:p>
          <a:p>
            <a:pPr fontAlgn="base">
              <a:spcAft>
                <a:spcPct val="0"/>
              </a:spcAft>
              <a:buFont typeface="Arial" pitchFamily="34" charset="0"/>
              <a:buChar char="•"/>
            </a:pPr>
            <a:r>
              <a:rPr lang="en-US" altLang="en-US"/>
              <a:t>Identify the high-risk technical areas</a:t>
            </a:r>
          </a:p>
          <a:p>
            <a:pPr fontAlgn="base">
              <a:spcAft>
                <a:spcPct val="0"/>
              </a:spcAft>
              <a:buFont typeface="Arial" pitchFamily="34" charset="0"/>
              <a:buChar char="•"/>
            </a:pPr>
            <a:r>
              <a:rPr lang="en-US" altLang="en-US"/>
              <a:t>Build models (prototypes) to test their working</a:t>
            </a:r>
          </a:p>
          <a:p>
            <a:pPr fontAlgn="base">
              <a:spcAft>
                <a:spcPct val="0"/>
              </a:spcAft>
              <a:buFont typeface="Arial" pitchFamily="34" charset="0"/>
              <a:buChar char="•"/>
            </a:pPr>
            <a:r>
              <a:rPr lang="en-US" altLang="en-US"/>
              <a:t>Carry out testing (code is working or not!)</a:t>
            </a:r>
          </a:p>
          <a:p>
            <a:pPr fontAlgn="base">
              <a:spcAft>
                <a:spcPct val="0"/>
              </a:spcAft>
              <a:buFont typeface="Arial" pitchFamily="34" charset="0"/>
              <a:buChar char="•"/>
            </a:pPr>
            <a:r>
              <a:rPr lang="en-US" altLang="en-US"/>
              <a:t>Design experiments</a:t>
            </a:r>
          </a:p>
          <a:p>
            <a:pPr fontAlgn="base">
              <a:spcAft>
                <a:spcPct val="0"/>
              </a:spcAft>
            </a:pPr>
            <a:endParaRPr lang="en-US" altLang="en-US"/>
          </a:p>
          <a:p>
            <a:pPr fontAlgn="base">
              <a:spcAft>
                <a:spcPct val="0"/>
              </a:spcAft>
            </a:pPr>
            <a:r>
              <a:rPr lang="en-US" altLang="en-US" sz="2800"/>
              <a:t>Schedule Risks:</a:t>
            </a:r>
          </a:p>
          <a:p>
            <a:pPr fontAlgn="base">
              <a:spcAft>
                <a:spcPct val="0"/>
              </a:spcAft>
              <a:buFont typeface="Arial" pitchFamily="34" charset="0"/>
              <a:buChar char="•"/>
            </a:pPr>
            <a:r>
              <a:rPr lang="en-US" altLang="en-US"/>
              <a:t>Crash the project to get it back on track</a:t>
            </a:r>
          </a:p>
        </p:txBody>
      </p:sp>
      <p:sp>
        <p:nvSpPr>
          <p:cNvPr id="3" name="Content Placeholder 2">
            <a:extLst>
              <a:ext uri="{FF2B5EF4-FFF2-40B4-BE49-F238E27FC236}">
                <a16:creationId xmlns:a16="http://schemas.microsoft.com/office/drawing/2014/main" id="{F41CE2E4-C381-3A9F-48A2-DE99F5B913C8}"/>
              </a:ext>
            </a:extLst>
          </p:cNvPr>
          <p:cNvSpPr>
            <a:spLocks noGrp="1"/>
          </p:cNvSpPr>
          <p:nvPr>
            <p:ph sz="quarter" idx="10"/>
          </p:nvPr>
        </p:nvSpPr>
        <p:spPr/>
        <p:txBody>
          <a:bodyPr/>
          <a:lstStyle/>
          <a:p>
            <a:pPr>
              <a:buFont typeface="Arial" charset="0"/>
              <a:buNone/>
              <a:defRPr/>
            </a:pPr>
            <a:r>
              <a:rPr lang="en-US" dirty="0"/>
              <a:t>Risk Response Development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Content Placeholder 1">
            <a:extLst>
              <a:ext uri="{FF2B5EF4-FFF2-40B4-BE49-F238E27FC236}">
                <a16:creationId xmlns:a16="http://schemas.microsoft.com/office/drawing/2014/main" id="{69BA0F68-EC07-8681-4AE1-266FD638CDEA}"/>
              </a:ext>
            </a:extLst>
          </p:cNvPr>
          <p:cNvSpPr>
            <a:spLocks noGrp="1"/>
          </p:cNvSpPr>
          <p:nvPr>
            <p:ph idx="1"/>
          </p:nvPr>
        </p:nvSpPr>
        <p:spPr>
          <a:xfrm>
            <a:off x="304800" y="1493838"/>
            <a:ext cx="8229600" cy="4525962"/>
          </a:xfrm>
        </p:spPr>
        <p:txBody>
          <a:bodyPr/>
          <a:lstStyle/>
          <a:p>
            <a:pPr algn="just" fontAlgn="base">
              <a:spcAft>
                <a:spcPct val="0"/>
              </a:spcAft>
            </a:pPr>
            <a:r>
              <a:rPr lang="en-US" altLang="en-US" sz="2800"/>
              <a:t>Cost Risks:</a:t>
            </a:r>
          </a:p>
          <a:p>
            <a:pPr algn="just" fontAlgn="base">
              <a:spcAft>
                <a:spcPct val="0"/>
              </a:spcAft>
              <a:buFont typeface="Arial" pitchFamily="34" charset="0"/>
              <a:buChar char="•"/>
            </a:pPr>
            <a:r>
              <a:rPr lang="en-US" altLang="en-US"/>
              <a:t>Adjust for inflation, but on an item by item basis, not lump sum</a:t>
            </a:r>
          </a:p>
          <a:p>
            <a:pPr algn="just" fontAlgn="base">
              <a:spcAft>
                <a:spcPct val="0"/>
              </a:spcAft>
            </a:pPr>
            <a:endParaRPr lang="en-US" altLang="en-US"/>
          </a:p>
          <a:p>
            <a:pPr algn="just" fontAlgn="base">
              <a:spcAft>
                <a:spcPct val="0"/>
              </a:spcAft>
            </a:pPr>
            <a:r>
              <a:rPr lang="en-US" altLang="en-US" sz="2800"/>
              <a:t>Funding Risks:</a:t>
            </a:r>
          </a:p>
          <a:p>
            <a:pPr algn="just" fontAlgn="base">
              <a:spcAft>
                <a:spcPct val="0"/>
              </a:spcAft>
              <a:buFont typeface="Arial" pitchFamily="34" charset="0"/>
              <a:buChar char="•"/>
            </a:pPr>
            <a:r>
              <a:rPr lang="en-US" altLang="en-US"/>
              <a:t>Publicly funded projects are more liable to funding risks, owing to change in strategy or political changes.</a:t>
            </a:r>
          </a:p>
          <a:p>
            <a:pPr algn="just" fontAlgn="base">
              <a:spcAft>
                <a:spcPct val="0"/>
              </a:spcAft>
              <a:buFont typeface="Arial" pitchFamily="34" charset="0"/>
              <a:buChar char="•"/>
            </a:pPr>
            <a:r>
              <a:rPr lang="en-US" altLang="en-US"/>
              <a:t>Private business firms are also susceptible to funding risks owing to change in top management or priorities.</a:t>
            </a:r>
          </a:p>
          <a:p>
            <a:pPr algn="just" fontAlgn="base">
              <a:spcAft>
                <a:spcPct val="0"/>
              </a:spcAft>
              <a:buFont typeface="Arial" pitchFamily="34" charset="0"/>
              <a:buChar char="•"/>
            </a:pPr>
            <a:r>
              <a:rPr lang="en-US" altLang="en-US"/>
              <a:t>Scale back the scope of the project to the extent possible.</a:t>
            </a:r>
          </a:p>
          <a:p>
            <a:pPr algn="just" fontAlgn="base">
              <a:spcAft>
                <a:spcPct val="0"/>
              </a:spcAft>
              <a:buFont typeface="Arial" pitchFamily="34" charset="0"/>
              <a:buChar char="•"/>
            </a:pPr>
            <a:endParaRPr lang="en-US" altLang="en-US"/>
          </a:p>
          <a:p>
            <a:pPr algn="just" fontAlgn="base">
              <a:spcAft>
                <a:spcPct val="0"/>
              </a:spcAft>
              <a:buFont typeface="Arial" pitchFamily="34" charset="0"/>
              <a:buChar char="•"/>
            </a:pPr>
            <a:endParaRPr lang="en-US" altLang="en-US"/>
          </a:p>
          <a:p>
            <a:pPr algn="just" fontAlgn="base">
              <a:spcAft>
                <a:spcPct val="0"/>
              </a:spcAft>
            </a:pPr>
            <a:endParaRPr lang="en-US" altLang="en-US" sz="2800"/>
          </a:p>
        </p:txBody>
      </p:sp>
      <p:sp>
        <p:nvSpPr>
          <p:cNvPr id="3" name="Content Placeholder 2">
            <a:extLst>
              <a:ext uri="{FF2B5EF4-FFF2-40B4-BE49-F238E27FC236}">
                <a16:creationId xmlns:a16="http://schemas.microsoft.com/office/drawing/2014/main" id="{54C86AED-BBEC-2C3A-8C6B-27374DEF9827}"/>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Risk Response Development</a:t>
            </a:r>
          </a:p>
          <a:p>
            <a:pPr>
              <a:buFont typeface="Arial" charset="0"/>
              <a:buNone/>
              <a:defRPr/>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Content Placeholder 1">
            <a:extLst>
              <a:ext uri="{FF2B5EF4-FFF2-40B4-BE49-F238E27FC236}">
                <a16:creationId xmlns:a16="http://schemas.microsoft.com/office/drawing/2014/main" id="{021EE347-CABB-30CF-0308-0A54A158C071}"/>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defRPr/>
            </a:pPr>
            <a:r>
              <a:rPr lang="en-US" altLang="en-US" sz="2800" dirty="0"/>
              <a:t>Contingency funds are established to absorb unplanned costs – identified and unknown.</a:t>
            </a:r>
          </a:p>
          <a:p>
            <a:pPr algn="just" fontAlgn="base">
              <a:spcAft>
                <a:spcPct val="0"/>
              </a:spcAft>
              <a:buFont typeface="Arial" pitchFamily="34" charset="0"/>
              <a:buChar char="•"/>
              <a:defRPr/>
            </a:pPr>
            <a:r>
              <a:rPr lang="en-US" altLang="en-US" dirty="0"/>
              <a:t>For control purposes, contingency reserve is divided into budget and management reserve funds.</a:t>
            </a:r>
          </a:p>
          <a:p>
            <a:pPr marL="0" indent="0" algn="just" fontAlgn="base">
              <a:spcAft>
                <a:spcPct val="0"/>
              </a:spcAft>
              <a:defRPr/>
            </a:pPr>
            <a:endParaRPr lang="en-US" altLang="en-US" dirty="0"/>
          </a:p>
          <a:p>
            <a:pPr algn="just" fontAlgn="base">
              <a:spcAft>
                <a:spcPct val="0"/>
              </a:spcAft>
              <a:buFont typeface="Arial" pitchFamily="34" charset="0"/>
              <a:buChar char="•"/>
              <a:defRPr/>
            </a:pPr>
            <a:r>
              <a:rPr lang="en-US" altLang="en-US" dirty="0"/>
              <a:t>Budget reserves are set up to cover identified risks.</a:t>
            </a:r>
          </a:p>
          <a:p>
            <a:pPr algn="just" fontAlgn="base">
              <a:spcAft>
                <a:spcPct val="0"/>
              </a:spcAft>
              <a:buFont typeface="Arial" pitchFamily="34" charset="0"/>
              <a:buChar char="•"/>
              <a:defRPr/>
            </a:pPr>
            <a:r>
              <a:rPr lang="en-US" altLang="en-US" dirty="0"/>
              <a:t>Budget reserves are allocated to specific activities.</a:t>
            </a:r>
          </a:p>
          <a:p>
            <a:pPr algn="just" fontAlgn="base">
              <a:spcAft>
                <a:spcPct val="0"/>
              </a:spcAft>
              <a:defRPr/>
            </a:pPr>
            <a:endParaRPr lang="en-US" altLang="en-US" dirty="0"/>
          </a:p>
          <a:p>
            <a:pPr algn="just" fontAlgn="base">
              <a:spcAft>
                <a:spcPct val="0"/>
              </a:spcAft>
              <a:buFont typeface="Arial" pitchFamily="34" charset="0"/>
              <a:buChar char="•"/>
              <a:defRPr/>
            </a:pPr>
            <a:r>
              <a:rPr lang="en-US" altLang="en-US" dirty="0"/>
              <a:t>Management reserves are set up to cover unidentified risks.</a:t>
            </a:r>
          </a:p>
          <a:p>
            <a:pPr algn="just" fontAlgn="base">
              <a:spcAft>
                <a:spcPct val="0"/>
              </a:spcAft>
              <a:buFont typeface="Arial" pitchFamily="34" charset="0"/>
              <a:buChar char="•"/>
              <a:defRPr/>
            </a:pPr>
            <a:r>
              <a:rPr lang="en-US" altLang="en-US" dirty="0"/>
              <a:t>Management reserves are allocated to risks associated with the total project.</a:t>
            </a:r>
          </a:p>
          <a:p>
            <a:pPr algn="just" fontAlgn="base">
              <a:spcAft>
                <a:spcPct val="0"/>
              </a:spcAft>
              <a:buFont typeface="Arial" pitchFamily="34" charset="0"/>
              <a:buChar char="•"/>
              <a:defRPr/>
            </a:pPr>
            <a:endParaRPr lang="en-US" altLang="en-US" dirty="0"/>
          </a:p>
        </p:txBody>
      </p:sp>
      <p:sp>
        <p:nvSpPr>
          <p:cNvPr id="3" name="Content Placeholder 2">
            <a:extLst>
              <a:ext uri="{FF2B5EF4-FFF2-40B4-BE49-F238E27FC236}">
                <a16:creationId xmlns:a16="http://schemas.microsoft.com/office/drawing/2014/main" id="{BCF03498-A191-BB8F-5C85-FBE83938828E}"/>
              </a:ext>
            </a:extLst>
          </p:cNvPr>
          <p:cNvSpPr>
            <a:spLocks noGrp="1"/>
          </p:cNvSpPr>
          <p:nvPr>
            <p:ph sz="quarter" idx="10"/>
          </p:nvPr>
        </p:nvSpPr>
        <p:spPr/>
        <p:txBody>
          <a:bodyPr/>
          <a:lstStyle/>
          <a:p>
            <a:pPr>
              <a:buFont typeface="Arial" charset="0"/>
              <a:buNone/>
              <a:defRPr/>
            </a:pPr>
            <a:r>
              <a:rPr lang="en-US" dirty="0"/>
              <a:t>CONTINGENCY FUNDING AND TIME BUFFERS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Content Placeholder 1">
            <a:extLst>
              <a:ext uri="{FF2B5EF4-FFF2-40B4-BE49-F238E27FC236}">
                <a16:creationId xmlns:a16="http://schemas.microsoft.com/office/drawing/2014/main" id="{6DEE648D-6686-A008-0887-355337A733CC}"/>
              </a:ext>
            </a:extLst>
          </p:cNvPr>
          <p:cNvSpPr>
            <a:spLocks noGrp="1"/>
          </p:cNvSpPr>
          <p:nvPr>
            <p:ph idx="1"/>
          </p:nvPr>
        </p:nvSpPr>
        <p:spPr>
          <a:xfrm>
            <a:off x="304800" y="1493838"/>
            <a:ext cx="8229600" cy="4525962"/>
          </a:xfrm>
        </p:spPr>
        <p:txBody>
          <a:bodyPr/>
          <a:lstStyle/>
          <a:p>
            <a:pPr algn="just" fontAlgn="base">
              <a:spcAft>
                <a:spcPct val="0"/>
              </a:spcAft>
            </a:pPr>
            <a:r>
              <a:rPr lang="en-US" altLang="en-US" sz="2800"/>
              <a:t>Budget Reserves</a:t>
            </a:r>
          </a:p>
          <a:p>
            <a:pPr algn="just" fontAlgn="base">
              <a:spcAft>
                <a:spcPct val="0"/>
              </a:spcAft>
            </a:pPr>
            <a:endParaRPr lang="en-US" altLang="en-US" sz="2800"/>
          </a:p>
          <a:p>
            <a:pPr algn="just" fontAlgn="base">
              <a:spcAft>
                <a:spcPct val="0"/>
              </a:spcAft>
              <a:buFont typeface="Arial" pitchFamily="34" charset="0"/>
              <a:buChar char="•"/>
            </a:pPr>
            <a:r>
              <a:rPr lang="en-US" altLang="en-US"/>
              <a:t>Budget reserves are earmarked for specific segments or activities of a project.</a:t>
            </a:r>
          </a:p>
          <a:p>
            <a:pPr algn="just" fontAlgn="base">
              <a:spcAft>
                <a:spcPct val="0"/>
              </a:spcAft>
              <a:buFont typeface="Arial" pitchFamily="34" charset="0"/>
              <a:buChar char="•"/>
            </a:pPr>
            <a:r>
              <a:rPr lang="en-US" altLang="en-US"/>
              <a:t>Distributing budget reserves is the responsibility of both the PM and the team members responsible for implementing the specific task.</a:t>
            </a:r>
          </a:p>
          <a:p>
            <a:pPr algn="just" fontAlgn="base">
              <a:spcAft>
                <a:spcPct val="0"/>
              </a:spcAft>
              <a:buFont typeface="Arial" pitchFamily="34" charset="0"/>
              <a:buChar char="•"/>
            </a:pPr>
            <a:r>
              <a:rPr lang="en-US" altLang="en-US"/>
              <a:t>If the risk does not materialize, the funds are removed from the budget reserve.</a:t>
            </a:r>
          </a:p>
          <a:p>
            <a:pPr algn="just" fontAlgn="base">
              <a:spcAft>
                <a:spcPct val="0"/>
              </a:spcAft>
              <a:buFont typeface="Arial" pitchFamily="34" charset="0"/>
              <a:buChar char="•"/>
            </a:pPr>
            <a:r>
              <a:rPr lang="en-US" altLang="en-US"/>
              <a:t>Budget reserves decrease as the project progresses.</a:t>
            </a:r>
          </a:p>
          <a:p>
            <a:pPr algn="just" fontAlgn="base">
              <a:spcAft>
                <a:spcPct val="0"/>
              </a:spcAft>
            </a:pPr>
            <a:endParaRPr lang="en-US" altLang="en-US"/>
          </a:p>
          <a:p>
            <a:pPr algn="just" fontAlgn="base">
              <a:spcAft>
                <a:spcPct val="0"/>
              </a:spcAft>
              <a:buFont typeface="Arial" pitchFamily="34" charset="0"/>
              <a:buChar char="•"/>
            </a:pPr>
            <a:endParaRPr lang="en-US" altLang="en-US" sz="2800"/>
          </a:p>
        </p:txBody>
      </p:sp>
      <p:sp>
        <p:nvSpPr>
          <p:cNvPr id="3" name="Content Placeholder 2">
            <a:extLst>
              <a:ext uri="{FF2B5EF4-FFF2-40B4-BE49-F238E27FC236}">
                <a16:creationId xmlns:a16="http://schemas.microsoft.com/office/drawing/2014/main" id="{2C48E1A4-0320-DF61-0174-54CA2D10B6F6}"/>
              </a:ext>
            </a:extLst>
          </p:cNvPr>
          <p:cNvSpPr>
            <a:spLocks noGrp="1"/>
          </p:cNvSpPr>
          <p:nvPr>
            <p:ph sz="quarter" idx="10"/>
          </p:nvPr>
        </p:nvSpPr>
        <p:spPr/>
        <p:txBody>
          <a:bodyPr>
            <a:normAutofit fontScale="25000" lnSpcReduction="20000"/>
          </a:bodyPr>
          <a:lstStyle/>
          <a:p>
            <a:pPr>
              <a:buFont typeface="Arial" charset="0"/>
              <a:buNone/>
              <a:defRPr/>
            </a:pPr>
            <a:endParaRPr lang="en-US" dirty="0"/>
          </a:p>
          <a:p>
            <a:pPr>
              <a:buFont typeface="Arial" charset="0"/>
              <a:buNone/>
              <a:defRPr/>
            </a:pPr>
            <a:r>
              <a:rPr lang="en-US" sz="14400" dirty="0"/>
              <a:t>CONTINGENCY FUNDING AND TIME BUFFERS</a:t>
            </a:r>
          </a:p>
          <a:p>
            <a:pPr>
              <a:buFont typeface="Arial" charset="0"/>
              <a:buNone/>
              <a:defRPr/>
            </a:pPr>
            <a:endParaRPr lang="en-US" dirty="0"/>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FDB85944-22E6-9BFF-0181-6BE68F3F36C4}"/>
                  </a:ext>
                </a:extLst>
              </p14:cNvPr>
              <p14:cNvContentPartPr/>
              <p14:nvPr/>
            </p14:nvContentPartPr>
            <p14:xfrm>
              <a:off x="3264480" y="1713240"/>
              <a:ext cx="327960" cy="175680"/>
            </p14:xfrm>
          </p:contentPart>
        </mc:Choice>
        <mc:Fallback>
          <p:pic>
            <p:nvPicPr>
              <p:cNvPr id="2" name="Ink 1">
                <a:extLst>
                  <a:ext uri="{FF2B5EF4-FFF2-40B4-BE49-F238E27FC236}">
                    <a16:creationId xmlns:a16="http://schemas.microsoft.com/office/drawing/2014/main" id="{FDB85944-22E6-9BFF-0181-6BE68F3F36C4}"/>
                  </a:ext>
                </a:extLst>
              </p:cNvPr>
              <p:cNvPicPr/>
              <p:nvPr/>
            </p:nvPicPr>
            <p:blipFill>
              <a:blip r:embed="rId3"/>
              <a:stretch>
                <a:fillRect/>
              </a:stretch>
            </p:blipFill>
            <p:spPr>
              <a:xfrm>
                <a:off x="3255120" y="1703880"/>
                <a:ext cx="346680" cy="194400"/>
              </a:xfrm>
              <a:prstGeom prst="rect">
                <a:avLst/>
              </a:prstGeom>
            </p:spPr>
          </p:pic>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Content Placeholder 1">
            <a:extLst>
              <a:ext uri="{FF2B5EF4-FFF2-40B4-BE49-F238E27FC236}">
                <a16:creationId xmlns:a16="http://schemas.microsoft.com/office/drawing/2014/main" id="{21F2C909-C2D4-961A-815B-297D749853A7}"/>
              </a:ext>
            </a:extLst>
          </p:cNvPr>
          <p:cNvSpPr>
            <a:spLocks noGrp="1"/>
          </p:cNvSpPr>
          <p:nvPr>
            <p:ph idx="1"/>
          </p:nvPr>
        </p:nvSpPr>
        <p:spPr>
          <a:xfrm>
            <a:off x="304800" y="1493838"/>
            <a:ext cx="8229600" cy="4525962"/>
          </a:xfrm>
        </p:spPr>
        <p:txBody>
          <a:bodyPr/>
          <a:lstStyle/>
          <a:p>
            <a:pPr fontAlgn="base">
              <a:spcAft>
                <a:spcPct val="0"/>
              </a:spcAft>
              <a:defRPr/>
            </a:pPr>
            <a:r>
              <a:rPr lang="en-US" altLang="en-US" sz="2800" dirty="0"/>
              <a:t>Management Reserves</a:t>
            </a:r>
          </a:p>
          <a:p>
            <a:pPr fontAlgn="base">
              <a:spcAft>
                <a:spcPct val="0"/>
              </a:spcAft>
              <a:defRPr/>
            </a:pPr>
            <a:endParaRPr lang="en-US" altLang="en-US" sz="2800" dirty="0"/>
          </a:p>
          <a:p>
            <a:pPr fontAlgn="base">
              <a:spcAft>
                <a:spcPct val="0"/>
              </a:spcAft>
              <a:buFont typeface="Arial" pitchFamily="34" charset="0"/>
              <a:buChar char="•"/>
              <a:defRPr/>
            </a:pPr>
            <a:r>
              <a:rPr lang="en-US" altLang="en-US" dirty="0"/>
              <a:t>Cover major unforeseen risks.</a:t>
            </a:r>
          </a:p>
          <a:p>
            <a:pPr fontAlgn="base">
              <a:spcAft>
                <a:spcPct val="0"/>
              </a:spcAft>
              <a:buFont typeface="Arial" pitchFamily="34" charset="0"/>
              <a:buChar char="•"/>
              <a:defRPr/>
            </a:pPr>
            <a:r>
              <a:rPr lang="en-US" altLang="en-US" dirty="0"/>
              <a:t>Applied to the total project.</a:t>
            </a:r>
          </a:p>
          <a:p>
            <a:pPr fontAlgn="base">
              <a:spcAft>
                <a:spcPct val="0"/>
              </a:spcAft>
              <a:buFont typeface="Arial" pitchFamily="34" charset="0"/>
              <a:buChar char="•"/>
              <a:defRPr/>
            </a:pPr>
            <a:r>
              <a:rPr lang="en-US" altLang="en-US" dirty="0"/>
              <a:t>Controlled by the PM and project owner.</a:t>
            </a:r>
          </a:p>
          <a:p>
            <a:pPr marL="0" indent="0" fontAlgn="base">
              <a:spcAft>
                <a:spcPct val="0"/>
              </a:spcAft>
              <a:defRPr/>
            </a:pPr>
            <a:endParaRPr lang="en-US" altLang="en-US" dirty="0"/>
          </a:p>
          <a:p>
            <a:pPr fontAlgn="base">
              <a:spcAft>
                <a:spcPct val="0"/>
              </a:spcAft>
              <a:defRPr/>
            </a:pPr>
            <a:r>
              <a:rPr lang="en-US" altLang="en-US" sz="2800" dirty="0"/>
              <a:t>E.g. </a:t>
            </a:r>
            <a:r>
              <a:rPr lang="en-US" altLang="en-US" dirty="0"/>
              <a:t>Scope change</a:t>
            </a:r>
          </a:p>
          <a:p>
            <a:pPr fontAlgn="base">
              <a:spcAft>
                <a:spcPct val="0"/>
              </a:spcAft>
              <a:defRPr/>
            </a:pPr>
            <a:endParaRPr lang="en-US" altLang="en-US" dirty="0"/>
          </a:p>
          <a:p>
            <a:pPr fontAlgn="base">
              <a:spcAft>
                <a:spcPct val="0"/>
              </a:spcAft>
              <a:buFont typeface="Arial" pitchFamily="34" charset="0"/>
              <a:buChar char="•"/>
              <a:defRPr/>
            </a:pPr>
            <a:r>
              <a:rPr lang="en-US" altLang="en-US" dirty="0"/>
              <a:t>Technical contingencies are also placed in management reserve and controlled by the owner or top management.</a:t>
            </a:r>
          </a:p>
          <a:p>
            <a:pPr fontAlgn="base">
              <a:spcAft>
                <a:spcPct val="0"/>
              </a:spcAft>
              <a:defRPr/>
            </a:pPr>
            <a:endParaRPr lang="en-US" altLang="en-US" dirty="0"/>
          </a:p>
        </p:txBody>
      </p:sp>
      <p:sp>
        <p:nvSpPr>
          <p:cNvPr id="3" name="Content Placeholder 2">
            <a:extLst>
              <a:ext uri="{FF2B5EF4-FFF2-40B4-BE49-F238E27FC236}">
                <a16:creationId xmlns:a16="http://schemas.microsoft.com/office/drawing/2014/main" id="{03BDC4ED-888B-ABF3-8C73-9C988C6895D0}"/>
              </a:ext>
            </a:extLst>
          </p:cNvPr>
          <p:cNvSpPr>
            <a:spLocks noGrp="1"/>
          </p:cNvSpPr>
          <p:nvPr>
            <p:ph sz="quarter" idx="10"/>
          </p:nvPr>
        </p:nvSpPr>
        <p:spPr/>
        <p:txBody>
          <a:bodyPr>
            <a:normAutofit fontScale="25000" lnSpcReduction="20000"/>
          </a:bodyPr>
          <a:lstStyle/>
          <a:p>
            <a:pPr>
              <a:buFont typeface="Arial" charset="0"/>
              <a:buNone/>
              <a:defRPr/>
            </a:pPr>
            <a:endParaRPr lang="en-US" sz="9600" dirty="0"/>
          </a:p>
          <a:p>
            <a:pPr>
              <a:buFont typeface="Arial" charset="0"/>
              <a:buNone/>
              <a:defRPr/>
            </a:pPr>
            <a:r>
              <a:rPr lang="en-US" sz="12800" dirty="0"/>
              <a:t>CONTINGENCY FUNDING AND TIME BUFFERS</a:t>
            </a:r>
          </a:p>
          <a:p>
            <a:pPr>
              <a:buFont typeface="Arial" charset="0"/>
              <a:buNone/>
              <a:defRPr/>
            </a:pPr>
            <a:endParaRPr lang="en-US" dirty="0"/>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971DAA45-78AC-9A59-8D6E-55DEBB7B9EA9}"/>
                  </a:ext>
                </a:extLst>
              </p14:cNvPr>
              <p14:cNvContentPartPr/>
              <p14:nvPr/>
            </p14:nvContentPartPr>
            <p14:xfrm>
              <a:off x="2564280" y="1739160"/>
              <a:ext cx="1953720" cy="1182600"/>
            </p14:xfrm>
          </p:contentPart>
        </mc:Choice>
        <mc:Fallback>
          <p:pic>
            <p:nvPicPr>
              <p:cNvPr id="2" name="Ink 1">
                <a:extLst>
                  <a:ext uri="{FF2B5EF4-FFF2-40B4-BE49-F238E27FC236}">
                    <a16:creationId xmlns:a16="http://schemas.microsoft.com/office/drawing/2014/main" id="{971DAA45-78AC-9A59-8D6E-55DEBB7B9EA9}"/>
                  </a:ext>
                </a:extLst>
              </p:cNvPr>
              <p:cNvPicPr/>
              <p:nvPr/>
            </p:nvPicPr>
            <p:blipFill>
              <a:blip r:embed="rId3"/>
              <a:stretch>
                <a:fillRect/>
              </a:stretch>
            </p:blipFill>
            <p:spPr>
              <a:xfrm>
                <a:off x="2554920" y="1729800"/>
                <a:ext cx="1972440" cy="120132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4BA37A-40AB-51C8-7E6C-7C52258573CC}"/>
              </a:ext>
            </a:extLst>
          </p:cNvPr>
          <p:cNvSpPr>
            <a:spLocks noGrp="1"/>
          </p:cNvSpPr>
          <p:nvPr>
            <p:ph sz="quarter" idx="10"/>
          </p:nvPr>
        </p:nvSpPr>
        <p:spPr/>
        <p:txBody>
          <a:bodyPr/>
          <a:lstStyle/>
          <a:p>
            <a:pPr>
              <a:defRPr/>
            </a:pPr>
            <a:endParaRPr lang="en-IN"/>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4BEC4128-D171-5A52-C6FA-27391C626420}"/>
                  </a:ext>
                </a:extLst>
              </p14:cNvPr>
              <p14:cNvContentPartPr/>
              <p14:nvPr/>
            </p14:nvContentPartPr>
            <p14:xfrm>
              <a:off x="639720" y="972720"/>
              <a:ext cx="7923240" cy="5625360"/>
            </p14:xfrm>
          </p:contentPart>
        </mc:Choice>
        <mc:Fallback>
          <p:pic>
            <p:nvPicPr>
              <p:cNvPr id="3" name="Ink 2">
                <a:extLst>
                  <a:ext uri="{FF2B5EF4-FFF2-40B4-BE49-F238E27FC236}">
                    <a16:creationId xmlns:a16="http://schemas.microsoft.com/office/drawing/2014/main" id="{4BEC4128-D171-5A52-C6FA-27391C626420}"/>
                  </a:ext>
                </a:extLst>
              </p:cNvPr>
              <p:cNvPicPr/>
              <p:nvPr/>
            </p:nvPicPr>
            <p:blipFill>
              <a:blip r:embed="rId3"/>
              <a:stretch>
                <a:fillRect/>
              </a:stretch>
            </p:blipFill>
            <p:spPr>
              <a:xfrm>
                <a:off x="630360" y="963360"/>
                <a:ext cx="7941960" cy="5644080"/>
              </a:xfrm>
              <a:prstGeom prst="rect">
                <a:avLst/>
              </a:prstGeom>
            </p:spPr>
          </p:pic>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6D1489-5449-A3D7-E584-6484320DA64F}"/>
              </a:ext>
            </a:extLst>
          </p:cNvPr>
          <p:cNvSpPr>
            <a:spLocks noGrp="1"/>
          </p:cNvSpPr>
          <p:nvPr>
            <p:ph sz="quarter" idx="10"/>
          </p:nvPr>
        </p:nvSpPr>
        <p:spPr/>
        <p:txBody>
          <a:bodyPr/>
          <a:lstStyle/>
          <a:p>
            <a:pPr>
              <a:buFont typeface="Arial" charset="0"/>
              <a:buNone/>
              <a:defRPr/>
            </a:pPr>
            <a:r>
              <a:rPr lang="en-US" dirty="0"/>
              <a:t>Contingency Fund Estimate</a:t>
            </a:r>
          </a:p>
        </p:txBody>
      </p:sp>
      <p:pic>
        <p:nvPicPr>
          <p:cNvPr id="63491" name="Picture 2" descr="D:\Desktop\ET ZC423 - L10\Misc\Cont Fund Estimate.png">
            <a:extLst>
              <a:ext uri="{FF2B5EF4-FFF2-40B4-BE49-F238E27FC236}">
                <a16:creationId xmlns:a16="http://schemas.microsoft.com/office/drawing/2014/main" id="{E8F2CBA8-C122-2D71-8FA3-C27B5E49868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5288" y="1493838"/>
            <a:ext cx="8048625" cy="4525962"/>
          </a:xfr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1">
            <a:extLst>
              <a:ext uri="{FF2B5EF4-FFF2-40B4-BE49-F238E27FC236}">
                <a16:creationId xmlns:a16="http://schemas.microsoft.com/office/drawing/2014/main" id="{83375DC6-10D2-FC09-1EE2-E854FCAFE7E3}"/>
              </a:ext>
            </a:extLst>
          </p:cNvPr>
          <p:cNvSpPr>
            <a:spLocks noGrp="1"/>
          </p:cNvSpPr>
          <p:nvPr>
            <p:ph idx="1"/>
          </p:nvPr>
        </p:nvSpPr>
        <p:spPr>
          <a:xfrm>
            <a:off x="304800" y="1493838"/>
            <a:ext cx="8229600" cy="4525962"/>
          </a:xfrm>
        </p:spPr>
        <p:txBody>
          <a:bodyPr/>
          <a:lstStyle/>
          <a:p>
            <a:pPr algn="just" fontAlgn="base">
              <a:spcAft>
                <a:spcPct val="0"/>
              </a:spcAft>
            </a:pPr>
            <a:r>
              <a:rPr lang="en-US" altLang="en-US" sz="2800"/>
              <a:t>Time Buffers</a:t>
            </a:r>
          </a:p>
          <a:p>
            <a:pPr algn="just" fontAlgn="base">
              <a:spcAft>
                <a:spcPct val="0"/>
              </a:spcAft>
              <a:buFont typeface="Arial" pitchFamily="34" charset="0"/>
              <a:buChar char="•"/>
            </a:pPr>
            <a:r>
              <a:rPr lang="en-US" altLang="en-US"/>
              <a:t>Time buffers are used to cover potential delays in a project.</a:t>
            </a:r>
          </a:p>
          <a:p>
            <a:pPr algn="just" fontAlgn="base">
              <a:spcAft>
                <a:spcPct val="0"/>
              </a:spcAft>
            </a:pPr>
            <a:endParaRPr lang="en-US" altLang="en-US"/>
          </a:p>
          <a:p>
            <a:pPr algn="just" fontAlgn="base">
              <a:spcAft>
                <a:spcPct val="0"/>
              </a:spcAft>
            </a:pPr>
            <a:r>
              <a:rPr lang="en-US" altLang="en-US" sz="2800"/>
              <a:t>Buffers are added to</a:t>
            </a:r>
            <a:r>
              <a:rPr lang="en-US" altLang="en-US"/>
              <a:t>:</a:t>
            </a:r>
          </a:p>
          <a:p>
            <a:pPr algn="just" fontAlgn="base">
              <a:spcAft>
                <a:spcPct val="0"/>
              </a:spcAft>
            </a:pPr>
            <a:endParaRPr lang="en-US" altLang="en-US"/>
          </a:p>
          <a:p>
            <a:pPr algn="just" fontAlgn="base">
              <a:spcAft>
                <a:spcPct val="0"/>
              </a:spcAft>
              <a:buFont typeface="Arial" pitchFamily="34" charset="0"/>
              <a:buChar char="•"/>
            </a:pPr>
            <a:r>
              <a:rPr lang="en-US" altLang="en-US"/>
              <a:t>Activities with severe risks.</a:t>
            </a:r>
          </a:p>
          <a:p>
            <a:pPr algn="just" fontAlgn="base">
              <a:spcAft>
                <a:spcPct val="0"/>
              </a:spcAft>
              <a:buFont typeface="Arial" pitchFamily="34" charset="0"/>
              <a:buChar char="•"/>
            </a:pPr>
            <a:r>
              <a:rPr lang="en-US" altLang="en-US"/>
              <a:t>Merge activities that are prone to delays.</a:t>
            </a:r>
          </a:p>
          <a:p>
            <a:pPr algn="just" fontAlgn="base">
              <a:spcAft>
                <a:spcPct val="0"/>
              </a:spcAft>
              <a:buFont typeface="Arial" pitchFamily="34" charset="0"/>
              <a:buChar char="•"/>
            </a:pPr>
            <a:r>
              <a:rPr lang="en-US" altLang="en-US"/>
              <a:t>Non-critical activities to reduce the likelihood that they will create another critical path.</a:t>
            </a:r>
          </a:p>
          <a:p>
            <a:pPr algn="just" fontAlgn="base">
              <a:spcAft>
                <a:spcPct val="0"/>
              </a:spcAft>
              <a:buFont typeface="Arial" pitchFamily="34" charset="0"/>
              <a:buChar char="•"/>
            </a:pPr>
            <a:r>
              <a:rPr lang="en-US" altLang="en-US"/>
              <a:t>Activities that require scarce resources to ensure that the resources are available when needed.</a:t>
            </a:r>
          </a:p>
          <a:p>
            <a:pPr algn="just" fontAlgn="base">
              <a:spcAft>
                <a:spcPct val="0"/>
              </a:spcAft>
              <a:buFont typeface="Arial" pitchFamily="34" charset="0"/>
              <a:buChar char="•"/>
            </a:pPr>
            <a:endParaRPr lang="en-US" altLang="en-US"/>
          </a:p>
          <a:p>
            <a:pPr algn="just" fontAlgn="base">
              <a:spcAft>
                <a:spcPct val="0"/>
              </a:spcAft>
            </a:pPr>
            <a:endParaRPr lang="en-US" altLang="en-US"/>
          </a:p>
          <a:p>
            <a:pPr algn="just" fontAlgn="base">
              <a:spcAft>
                <a:spcPct val="0"/>
              </a:spcAft>
              <a:buFont typeface="Arial" pitchFamily="34" charset="0"/>
              <a:buChar char="•"/>
            </a:pPr>
            <a:endParaRPr lang="en-US" altLang="en-US"/>
          </a:p>
          <a:p>
            <a:pPr algn="just" fontAlgn="base">
              <a:spcAft>
                <a:spcPct val="0"/>
              </a:spcAft>
              <a:buFont typeface="Arial" pitchFamily="34" charset="0"/>
              <a:buChar char="•"/>
            </a:pPr>
            <a:endParaRPr lang="en-US" altLang="en-US" sz="2800"/>
          </a:p>
        </p:txBody>
      </p:sp>
      <p:sp>
        <p:nvSpPr>
          <p:cNvPr id="3" name="Content Placeholder 2">
            <a:extLst>
              <a:ext uri="{FF2B5EF4-FFF2-40B4-BE49-F238E27FC236}">
                <a16:creationId xmlns:a16="http://schemas.microsoft.com/office/drawing/2014/main" id="{282F01DF-2E59-674B-387F-39A57BC47BC9}"/>
              </a:ext>
            </a:extLst>
          </p:cNvPr>
          <p:cNvSpPr>
            <a:spLocks noGrp="1"/>
          </p:cNvSpPr>
          <p:nvPr>
            <p:ph sz="quarter" idx="10"/>
          </p:nvPr>
        </p:nvSpPr>
        <p:spPr/>
        <p:txBody>
          <a:bodyPr>
            <a:normAutofit fontScale="25000" lnSpcReduction="20000"/>
          </a:bodyPr>
          <a:lstStyle/>
          <a:p>
            <a:pPr>
              <a:buFont typeface="Arial" charset="0"/>
              <a:buNone/>
              <a:defRPr/>
            </a:pPr>
            <a:endParaRPr lang="en-US" sz="9600" dirty="0"/>
          </a:p>
          <a:p>
            <a:pPr>
              <a:buFont typeface="Arial" charset="0"/>
              <a:buNone/>
              <a:defRPr/>
            </a:pPr>
            <a:r>
              <a:rPr lang="en-US" sz="14400" dirty="0"/>
              <a:t>CONTINGENCY FUNDING AND TIME BUFFERS</a:t>
            </a:r>
          </a:p>
          <a:p>
            <a:pPr>
              <a:buFont typeface="Arial" charset="0"/>
              <a:buNone/>
              <a:defRPr/>
            </a:pP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1">
            <a:extLst>
              <a:ext uri="{FF2B5EF4-FFF2-40B4-BE49-F238E27FC236}">
                <a16:creationId xmlns:a16="http://schemas.microsoft.com/office/drawing/2014/main" id="{A1885008-3D4B-3CE3-A9D3-38A2207C586E}"/>
              </a:ext>
            </a:extLst>
          </p:cNvPr>
          <p:cNvSpPr>
            <a:spLocks noGrp="1"/>
          </p:cNvSpPr>
          <p:nvPr>
            <p:ph idx="1"/>
          </p:nvPr>
        </p:nvSpPr>
        <p:spPr>
          <a:xfrm>
            <a:off x="304800" y="1493838"/>
            <a:ext cx="8229600" cy="4525962"/>
          </a:xfrm>
        </p:spPr>
        <p:txBody>
          <a:bodyPr/>
          <a:lstStyle/>
          <a:p>
            <a:pPr algn="just" fontAlgn="base">
              <a:spcAft>
                <a:spcPct val="0"/>
              </a:spcAft>
              <a:defRPr/>
            </a:pPr>
            <a:r>
              <a:rPr lang="en-US" altLang="en-US" dirty="0"/>
              <a:t>4. </a:t>
            </a:r>
            <a:r>
              <a:rPr lang="en-US" altLang="en-US" sz="2800" dirty="0"/>
              <a:t>Risk Response Control</a:t>
            </a:r>
          </a:p>
          <a:p>
            <a:pPr algn="just" fontAlgn="base">
              <a:spcAft>
                <a:spcPct val="0"/>
              </a:spcAft>
              <a:buFont typeface="Arial" pitchFamily="34" charset="0"/>
              <a:buChar char="•"/>
              <a:defRPr/>
            </a:pPr>
            <a:r>
              <a:rPr lang="en-US" altLang="en-US" i="1" dirty="0"/>
              <a:t>Risk control </a:t>
            </a:r>
            <a:r>
              <a:rPr lang="en-US" altLang="en-US" dirty="0"/>
              <a:t>involves implementing the risk response strategy, implementing Contingency plans and looking out for new risks.</a:t>
            </a:r>
          </a:p>
          <a:p>
            <a:pPr algn="just" fontAlgn="base">
              <a:spcAft>
                <a:spcPct val="0"/>
              </a:spcAft>
              <a:buFont typeface="Arial" pitchFamily="34" charset="0"/>
              <a:buChar char="•"/>
              <a:defRPr/>
            </a:pPr>
            <a:r>
              <a:rPr lang="en-US" altLang="en-US" dirty="0"/>
              <a:t>Establishing a </a:t>
            </a:r>
            <a:r>
              <a:rPr lang="en-US" altLang="en-US" sz="2800" i="1" dirty="0"/>
              <a:t>Change Management System </a:t>
            </a:r>
            <a:r>
              <a:rPr lang="en-US" altLang="en-US" dirty="0"/>
              <a:t>to deal with events that require formal changes in the scope, budget, and schedule is an essential element of risk control.</a:t>
            </a:r>
          </a:p>
          <a:p>
            <a:pPr algn="just" fontAlgn="base">
              <a:spcAft>
                <a:spcPct val="0"/>
              </a:spcAft>
              <a:buFont typeface="Arial" pitchFamily="34" charset="0"/>
              <a:buChar char="•"/>
              <a:defRPr/>
            </a:pPr>
            <a:r>
              <a:rPr lang="en-US" altLang="en-US" dirty="0"/>
              <a:t>Risk control takes its inputs from a </a:t>
            </a:r>
            <a:r>
              <a:rPr lang="en-US" altLang="en-US" b="1" dirty="0"/>
              <a:t>risk register</a:t>
            </a:r>
            <a:r>
              <a:rPr lang="en-US" altLang="en-US" dirty="0"/>
              <a:t>.</a:t>
            </a:r>
          </a:p>
          <a:p>
            <a:pPr marL="0" indent="0" algn="just" fontAlgn="base">
              <a:spcAft>
                <a:spcPct val="0"/>
              </a:spcAft>
              <a:defRPr/>
            </a:pPr>
            <a:endParaRPr lang="en-US" altLang="en-US" dirty="0"/>
          </a:p>
          <a:p>
            <a:pPr algn="just" fontAlgn="base">
              <a:spcAft>
                <a:spcPct val="0"/>
              </a:spcAft>
              <a:buFont typeface="Wingdings" panose="05000000000000000000" pitchFamily="2" charset="2"/>
              <a:buChar char="ü"/>
              <a:defRPr/>
            </a:pPr>
            <a:r>
              <a:rPr lang="en-US" altLang="en-US" sz="2000" dirty="0"/>
              <a:t>A </a:t>
            </a:r>
            <a:r>
              <a:rPr lang="en-US" altLang="en-US" sz="2000" dirty="0">
                <a:solidFill>
                  <a:srgbClr val="FF0000"/>
                </a:solidFill>
              </a:rPr>
              <a:t>risk register </a:t>
            </a:r>
            <a:r>
              <a:rPr lang="en-US" altLang="en-US" sz="2000" dirty="0"/>
              <a:t>contains all identified risks, including descriptions, category and probability of occurring, impact, responses, contingency plans, owners and current status.</a:t>
            </a:r>
          </a:p>
        </p:txBody>
      </p:sp>
      <p:sp>
        <p:nvSpPr>
          <p:cNvPr id="3" name="Content Placeholder 2">
            <a:extLst>
              <a:ext uri="{FF2B5EF4-FFF2-40B4-BE49-F238E27FC236}">
                <a16:creationId xmlns:a16="http://schemas.microsoft.com/office/drawing/2014/main" id="{24810C9A-D1AE-15A7-91FA-A0F05DAA455D}"/>
              </a:ext>
            </a:extLst>
          </p:cNvPr>
          <p:cNvSpPr>
            <a:spLocks noGrp="1"/>
          </p:cNvSpPr>
          <p:nvPr>
            <p:ph sz="quarter" idx="10"/>
          </p:nvPr>
        </p:nvSpPr>
        <p:spPr/>
        <p:txBody>
          <a:bodyPr/>
          <a:lstStyle/>
          <a:p>
            <a:pPr>
              <a:buFont typeface="Arial" charset="0"/>
              <a:buNone/>
              <a:defRPr/>
            </a:pPr>
            <a:r>
              <a:rPr lang="en-US" dirty="0"/>
              <a:t>RISK RESPONSE CONTROL</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Content Placeholder 1">
            <a:extLst>
              <a:ext uri="{FF2B5EF4-FFF2-40B4-BE49-F238E27FC236}">
                <a16:creationId xmlns:a16="http://schemas.microsoft.com/office/drawing/2014/main" id="{05E44B81-6FCB-4BD8-1E43-A0626FA55064}"/>
              </a:ext>
            </a:extLst>
          </p:cNvPr>
          <p:cNvSpPr>
            <a:spLocks noGrp="1"/>
          </p:cNvSpPr>
          <p:nvPr>
            <p:ph idx="1"/>
          </p:nvPr>
        </p:nvSpPr>
        <p:spPr>
          <a:xfrm>
            <a:off x="304800" y="1493838"/>
            <a:ext cx="8610600" cy="4983162"/>
          </a:xfrm>
        </p:spPr>
        <p:txBody>
          <a:bodyPr/>
          <a:lstStyle/>
          <a:p>
            <a:pPr marL="0" indent="0" algn="just" fontAlgn="base">
              <a:spcAft>
                <a:spcPct val="0"/>
              </a:spcAft>
            </a:pPr>
            <a:r>
              <a:rPr lang="en-US" altLang="en-US" i="1">
                <a:solidFill>
                  <a:srgbClr val="FF0000"/>
                </a:solidFill>
              </a:rPr>
              <a:t>Risk registers </a:t>
            </a:r>
            <a:r>
              <a:rPr lang="en-US" altLang="en-US"/>
              <a:t>are tools used by PMs and other leaders to identify potential risks that may interfere with project goals. Risk registers include key information about the risks involved with a project goal. </a:t>
            </a:r>
          </a:p>
          <a:p>
            <a:pPr marL="0" indent="0" algn="just" fontAlgn="base">
              <a:spcAft>
                <a:spcPct val="0"/>
              </a:spcAft>
            </a:pPr>
            <a:r>
              <a:rPr lang="en-US" altLang="en-US"/>
              <a:t>A risk register document, otherwise known as a </a:t>
            </a:r>
            <a:r>
              <a:rPr lang="en-US" altLang="en-US" i="1">
                <a:solidFill>
                  <a:srgbClr val="FF0000"/>
                </a:solidFill>
              </a:rPr>
              <a:t>risk register log</a:t>
            </a:r>
            <a:r>
              <a:rPr lang="en-US" altLang="en-US"/>
              <a:t>, tracks potential risks specifically within a project. It also includes information about the priority of the risk and the likelihood of it occurring. A project risk register should not only identify and analyze risks, but also provide tangible mitigation measures. This way, if the risk becomes a larger threat, your team is prepared with solutions and empowered to solve the issues. </a:t>
            </a:r>
          </a:p>
        </p:txBody>
      </p:sp>
      <p:sp>
        <p:nvSpPr>
          <p:cNvPr id="3" name="Content Placeholder 2">
            <a:extLst>
              <a:ext uri="{FF2B5EF4-FFF2-40B4-BE49-F238E27FC236}">
                <a16:creationId xmlns:a16="http://schemas.microsoft.com/office/drawing/2014/main" id="{60659ADA-256F-8E54-4EB0-FBFFA3D65BF7}"/>
              </a:ext>
            </a:extLst>
          </p:cNvPr>
          <p:cNvSpPr>
            <a:spLocks noGrp="1"/>
          </p:cNvSpPr>
          <p:nvPr>
            <p:ph sz="quarter" idx="10"/>
          </p:nvPr>
        </p:nvSpPr>
        <p:spPr/>
        <p:txBody>
          <a:bodyPr/>
          <a:lstStyle/>
          <a:p>
            <a:pPr>
              <a:buFont typeface="Arial" charset="0"/>
              <a:buNone/>
              <a:defRPr/>
            </a:pPr>
            <a:r>
              <a:rPr lang="en-US" dirty="0"/>
              <a:t>RISK REGISTER</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1">
            <a:extLst>
              <a:ext uri="{FF2B5EF4-FFF2-40B4-BE49-F238E27FC236}">
                <a16:creationId xmlns:a16="http://schemas.microsoft.com/office/drawing/2014/main" id="{30B0807E-6127-CCF4-09B1-FCCEB5E1B1DF}"/>
              </a:ext>
            </a:extLst>
          </p:cNvPr>
          <p:cNvSpPr>
            <a:spLocks noGrp="1"/>
          </p:cNvSpPr>
          <p:nvPr>
            <p:ph idx="1"/>
          </p:nvPr>
        </p:nvSpPr>
        <p:spPr>
          <a:xfrm>
            <a:off x="304800" y="1493838"/>
            <a:ext cx="8610600" cy="4983162"/>
          </a:xfrm>
        </p:spPr>
        <p:txBody>
          <a:bodyPr/>
          <a:lstStyle/>
          <a:p>
            <a:pPr marL="0" indent="0" algn="just" fontAlgn="base">
              <a:spcAft>
                <a:spcPct val="0"/>
              </a:spcAft>
              <a:defRPr/>
            </a:pPr>
            <a:r>
              <a:rPr lang="en-US" altLang="en-US" dirty="0"/>
              <a:t>It may be helpful to know common risk scenarios to decide whether a risk register is right for you and your team.</a:t>
            </a:r>
          </a:p>
          <a:p>
            <a:pPr marL="0" indent="0" algn="just" fontAlgn="base">
              <a:spcAft>
                <a:spcPct val="0"/>
              </a:spcAft>
              <a:defRPr/>
            </a:pPr>
            <a:r>
              <a:rPr lang="en-US" altLang="en-US" dirty="0"/>
              <a:t>Some risk scenarios ranked by priority could include:</a:t>
            </a:r>
          </a:p>
          <a:p>
            <a:pPr algn="just" fontAlgn="base">
              <a:spcAft>
                <a:spcPct val="0"/>
              </a:spcAft>
              <a:buFont typeface="Arial" pitchFamily="34" charset="0"/>
              <a:buChar char="•"/>
              <a:defRPr/>
            </a:pPr>
            <a:r>
              <a:rPr lang="en-US" altLang="en-US" dirty="0"/>
              <a:t>Low priority: Risks such as lack of communication and scheduling errors can leave projects open to scope creep and missed deliverables.</a:t>
            </a:r>
          </a:p>
          <a:p>
            <a:pPr algn="just" fontAlgn="base">
              <a:spcAft>
                <a:spcPct val="0"/>
              </a:spcAft>
              <a:buFont typeface="Arial" pitchFamily="34" charset="0"/>
              <a:buChar char="•"/>
              <a:defRPr/>
            </a:pPr>
            <a:r>
              <a:rPr lang="en-US" altLang="en-US" dirty="0"/>
              <a:t>Medium priority: Risks such as unplanned or additional work can cause teams to struggle with productivity and create unclear objectives.</a:t>
            </a:r>
          </a:p>
          <a:p>
            <a:pPr algn="just" fontAlgn="base">
              <a:spcAft>
                <a:spcPct val="0"/>
              </a:spcAft>
              <a:buFont typeface="Arial" pitchFamily="34" charset="0"/>
              <a:buChar char="•"/>
              <a:defRPr/>
            </a:pPr>
            <a:r>
              <a:rPr lang="en-US" altLang="en-US" dirty="0"/>
              <a:t>High priority: Risks such as data security and theft can leave your company open to revenue losses and should be prioritized.</a:t>
            </a:r>
          </a:p>
        </p:txBody>
      </p:sp>
      <p:sp>
        <p:nvSpPr>
          <p:cNvPr id="3" name="Content Placeholder 2">
            <a:extLst>
              <a:ext uri="{FF2B5EF4-FFF2-40B4-BE49-F238E27FC236}">
                <a16:creationId xmlns:a16="http://schemas.microsoft.com/office/drawing/2014/main" id="{2B5C703A-4533-7E85-CFEB-01D2D3B1EAB3}"/>
              </a:ext>
            </a:extLst>
          </p:cNvPr>
          <p:cNvSpPr>
            <a:spLocks noGrp="1"/>
          </p:cNvSpPr>
          <p:nvPr>
            <p:ph sz="quarter" idx="10"/>
          </p:nvPr>
        </p:nvSpPr>
        <p:spPr/>
        <p:txBody>
          <a:bodyPr/>
          <a:lstStyle/>
          <a:p>
            <a:pPr>
              <a:buFont typeface="Arial" charset="0"/>
              <a:buNone/>
              <a:defRPr/>
            </a:pPr>
            <a:r>
              <a:rPr lang="en-US" dirty="0"/>
              <a:t>RISK REGISTER</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1">
            <a:extLst>
              <a:ext uri="{FF2B5EF4-FFF2-40B4-BE49-F238E27FC236}">
                <a16:creationId xmlns:a16="http://schemas.microsoft.com/office/drawing/2014/main" id="{7C2A0224-0CDA-EFF0-E97E-F01FA5E8E213}"/>
              </a:ext>
            </a:extLst>
          </p:cNvPr>
          <p:cNvSpPr>
            <a:spLocks noGrp="1"/>
          </p:cNvSpPr>
          <p:nvPr>
            <p:ph idx="1"/>
          </p:nvPr>
        </p:nvSpPr>
        <p:spPr>
          <a:xfrm>
            <a:off x="304800" y="1493838"/>
            <a:ext cx="8610600" cy="4983162"/>
          </a:xfrm>
        </p:spPr>
        <p:txBody>
          <a:bodyPr/>
          <a:lstStyle/>
          <a:p>
            <a:pPr marL="0" indent="0" algn="just" fontAlgn="base">
              <a:spcAft>
                <a:spcPct val="0"/>
              </a:spcAft>
              <a:defRPr/>
            </a:pPr>
            <a:r>
              <a:rPr lang="en-US" altLang="en-US" dirty="0"/>
              <a:t>Multiple risks could arise during a new project. Anything from data security to unplanned work can risk projects going over budget and scope. Nobody wants to imagine the consequences of missed due dates, which is why it is important to identify potential risks before they happen.</a:t>
            </a:r>
          </a:p>
          <a:p>
            <a:pPr marL="0" indent="0" algn="just" fontAlgn="base">
              <a:spcAft>
                <a:spcPct val="0"/>
              </a:spcAft>
              <a:defRPr/>
            </a:pPr>
            <a:r>
              <a:rPr lang="en-US" altLang="en-US" dirty="0"/>
              <a:t>Some common risk scenarios are:</a:t>
            </a:r>
          </a:p>
          <a:p>
            <a:pPr algn="just" fontAlgn="base">
              <a:spcAft>
                <a:spcPct val="0"/>
              </a:spcAft>
              <a:buFont typeface="Arial" pitchFamily="34" charset="0"/>
              <a:buChar char="•"/>
              <a:defRPr/>
            </a:pPr>
            <a:r>
              <a:rPr lang="en-US" altLang="en-US" dirty="0"/>
              <a:t>Data security (information being stolen, credit card fraud)</a:t>
            </a:r>
          </a:p>
          <a:p>
            <a:pPr algn="just" fontAlgn="base">
              <a:spcAft>
                <a:spcPct val="0"/>
              </a:spcAft>
              <a:buFont typeface="Arial" pitchFamily="34" charset="0"/>
              <a:buChar char="•"/>
              <a:defRPr/>
            </a:pPr>
            <a:r>
              <a:rPr lang="en-US" altLang="en-US" dirty="0"/>
              <a:t>Communication issues (inconsistencies in deliverables, missed deadlines)</a:t>
            </a:r>
          </a:p>
          <a:p>
            <a:pPr algn="just" fontAlgn="base">
              <a:spcAft>
                <a:spcPct val="0"/>
              </a:spcAft>
              <a:buFont typeface="Arial" pitchFamily="34" charset="0"/>
              <a:buChar char="•"/>
              <a:defRPr/>
            </a:pPr>
            <a:r>
              <a:rPr lang="en-US" altLang="en-US" dirty="0"/>
              <a:t>Scheduling errors and delays (rushed deliverables)</a:t>
            </a:r>
          </a:p>
          <a:p>
            <a:pPr algn="just" fontAlgn="base">
              <a:spcAft>
                <a:spcPct val="0"/>
              </a:spcAft>
              <a:buFont typeface="Arial" pitchFamily="34" charset="0"/>
              <a:buChar char="•"/>
              <a:defRPr/>
            </a:pPr>
            <a:r>
              <a:rPr lang="en-US" altLang="en-US" dirty="0"/>
              <a:t>Theft of materials (loss of revenue</a:t>
            </a:r>
          </a:p>
          <a:p>
            <a:pPr algn="just" fontAlgn="base">
              <a:spcAft>
                <a:spcPct val="0"/>
              </a:spcAft>
              <a:buFont typeface="Arial" pitchFamily="34" charset="0"/>
              <a:buChar char="•"/>
              <a:defRPr/>
            </a:pPr>
            <a:r>
              <a:rPr lang="en-US" altLang="en-US" dirty="0"/>
              <a:t>Unplanned work (overwork and employee burnout)</a:t>
            </a:r>
          </a:p>
          <a:p>
            <a:pPr marL="0" indent="0" algn="just" fontAlgn="base">
              <a:spcAft>
                <a:spcPct val="0"/>
              </a:spcAft>
              <a:defRPr/>
            </a:pPr>
            <a:endParaRPr lang="en-US" altLang="en-US" dirty="0"/>
          </a:p>
        </p:txBody>
      </p:sp>
      <p:sp>
        <p:nvSpPr>
          <p:cNvPr id="3" name="Content Placeholder 2">
            <a:extLst>
              <a:ext uri="{FF2B5EF4-FFF2-40B4-BE49-F238E27FC236}">
                <a16:creationId xmlns:a16="http://schemas.microsoft.com/office/drawing/2014/main" id="{ED851F71-F058-9984-98CA-A93C5D9A831D}"/>
              </a:ext>
            </a:extLst>
          </p:cNvPr>
          <p:cNvSpPr>
            <a:spLocks noGrp="1"/>
          </p:cNvSpPr>
          <p:nvPr>
            <p:ph sz="quarter" idx="10"/>
          </p:nvPr>
        </p:nvSpPr>
        <p:spPr/>
        <p:txBody>
          <a:bodyPr/>
          <a:lstStyle/>
          <a:p>
            <a:pPr>
              <a:buFont typeface="Arial" charset="0"/>
              <a:buNone/>
              <a:defRPr/>
            </a:pPr>
            <a:r>
              <a:rPr lang="en-US" dirty="0"/>
              <a:t>RISK REGISTER</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1">
            <a:extLst>
              <a:ext uri="{FF2B5EF4-FFF2-40B4-BE49-F238E27FC236}">
                <a16:creationId xmlns:a16="http://schemas.microsoft.com/office/drawing/2014/main" id="{B24A498A-E757-8C32-7F9E-DFC407F9B03B}"/>
              </a:ext>
            </a:extLst>
          </p:cNvPr>
          <p:cNvSpPr>
            <a:spLocks noGrp="1"/>
          </p:cNvSpPr>
          <p:nvPr>
            <p:ph idx="1"/>
          </p:nvPr>
        </p:nvSpPr>
        <p:spPr>
          <a:xfrm>
            <a:off x="304800" y="1493838"/>
            <a:ext cx="8686800" cy="4906962"/>
          </a:xfrm>
        </p:spPr>
        <p:txBody>
          <a:bodyPr/>
          <a:lstStyle/>
          <a:p>
            <a:pPr marL="0" indent="0" algn="just" fontAlgn="base">
              <a:spcAft>
                <a:spcPct val="0"/>
              </a:spcAft>
              <a:defRPr/>
            </a:pPr>
            <a:r>
              <a:rPr lang="en-US" altLang="en-US" b="1" dirty="0"/>
              <a:t>What is included in a risk register?</a:t>
            </a:r>
          </a:p>
          <a:p>
            <a:pPr marL="0" indent="0" algn="just" fontAlgn="base">
              <a:spcAft>
                <a:spcPct val="0"/>
              </a:spcAft>
              <a:defRPr/>
            </a:pPr>
            <a:endParaRPr lang="en-US" altLang="en-US" b="1" dirty="0"/>
          </a:p>
          <a:p>
            <a:pPr algn="just" fontAlgn="base">
              <a:spcAft>
                <a:spcPct val="0"/>
              </a:spcAft>
              <a:buFont typeface="Arial" pitchFamily="34" charset="0"/>
              <a:buChar char="•"/>
              <a:defRPr/>
            </a:pPr>
            <a:r>
              <a:rPr lang="en-US" altLang="en-US" dirty="0"/>
              <a:t>Risk identification – Risk name or ID #</a:t>
            </a:r>
          </a:p>
          <a:p>
            <a:pPr marL="0" indent="0" algn="just" fontAlgn="base">
              <a:spcAft>
                <a:spcPct val="0"/>
              </a:spcAft>
              <a:defRPr/>
            </a:pPr>
            <a:r>
              <a:rPr lang="en-US" altLang="en-US" dirty="0"/>
              <a:t>The risk name, identification date, a subtitle if needed</a:t>
            </a:r>
          </a:p>
          <a:p>
            <a:pPr algn="just" fontAlgn="base">
              <a:spcAft>
                <a:spcPct val="0"/>
              </a:spcAft>
              <a:buFont typeface="Arial" pitchFamily="34" charset="0"/>
              <a:buChar char="•"/>
              <a:defRPr/>
            </a:pPr>
            <a:r>
              <a:rPr lang="en-US" altLang="en-US" dirty="0"/>
              <a:t>Risk description – Brief overview of the risk</a:t>
            </a:r>
          </a:p>
          <a:p>
            <a:pPr marL="0" indent="0" algn="just" fontAlgn="base">
              <a:spcAft>
                <a:spcPct val="0"/>
              </a:spcAft>
              <a:defRPr/>
            </a:pPr>
            <a:r>
              <a:rPr lang="en-US" altLang="en-US" dirty="0"/>
              <a:t>A short, high-level description of the risk, why the risk is a potential issue</a:t>
            </a:r>
          </a:p>
          <a:p>
            <a:pPr algn="just" fontAlgn="base">
              <a:spcAft>
                <a:spcPct val="0"/>
              </a:spcAft>
              <a:buFont typeface="Arial" pitchFamily="34" charset="0"/>
              <a:buChar char="•"/>
              <a:defRPr/>
            </a:pPr>
            <a:r>
              <a:rPr lang="en-US" altLang="en-US" dirty="0"/>
              <a:t>Risk category – Corresponding classification</a:t>
            </a:r>
          </a:p>
          <a:p>
            <a:pPr marL="0" indent="0" algn="just" fontAlgn="base">
              <a:spcAft>
                <a:spcPct val="0"/>
              </a:spcAft>
              <a:defRPr/>
            </a:pPr>
            <a:r>
              <a:rPr lang="en-US" altLang="en-US" dirty="0"/>
              <a:t>Operations, Budget, Schedule, Technology, Information, Security, Quality, Project plan</a:t>
            </a:r>
          </a:p>
          <a:p>
            <a:pPr algn="just" fontAlgn="base">
              <a:spcAft>
                <a:spcPct val="0"/>
              </a:spcAft>
              <a:buFont typeface="Arial" pitchFamily="34" charset="0"/>
              <a:buChar char="•"/>
              <a:defRPr/>
            </a:pPr>
            <a:r>
              <a:rPr lang="en-US" altLang="en-US" dirty="0"/>
              <a:t>Risk likelihood – How likely it is the risk will happen</a:t>
            </a:r>
          </a:p>
          <a:p>
            <a:pPr marL="0" indent="0" algn="just" fontAlgn="base">
              <a:spcAft>
                <a:spcPct val="0"/>
              </a:spcAft>
              <a:defRPr/>
            </a:pPr>
            <a:r>
              <a:rPr lang="en-US" altLang="en-US" dirty="0"/>
              <a:t>Not likely, Likely, Very likely</a:t>
            </a:r>
          </a:p>
          <a:p>
            <a:pPr marL="0" indent="0" algn="just" fontAlgn="base">
              <a:spcAft>
                <a:spcPct val="0"/>
              </a:spcAft>
              <a:defRPr/>
            </a:pPr>
            <a:endParaRPr lang="en-US" altLang="en-US" dirty="0"/>
          </a:p>
          <a:p>
            <a:pPr marL="0" indent="0" algn="just" fontAlgn="base">
              <a:spcAft>
                <a:spcPct val="0"/>
              </a:spcAft>
              <a:defRPr/>
            </a:pPr>
            <a:endParaRPr lang="en-US" altLang="en-US" dirty="0"/>
          </a:p>
          <a:p>
            <a:pPr marL="0" indent="0" algn="just" fontAlgn="base">
              <a:spcAft>
                <a:spcPct val="0"/>
              </a:spcAft>
              <a:defRPr/>
            </a:pPr>
            <a:endParaRPr lang="en-US" altLang="en-US" b="1" dirty="0"/>
          </a:p>
        </p:txBody>
      </p:sp>
      <p:sp>
        <p:nvSpPr>
          <p:cNvPr id="3" name="Content Placeholder 2">
            <a:extLst>
              <a:ext uri="{FF2B5EF4-FFF2-40B4-BE49-F238E27FC236}">
                <a16:creationId xmlns:a16="http://schemas.microsoft.com/office/drawing/2014/main" id="{4435B4B1-C5BA-ED22-0241-BF2336445C9E}"/>
              </a:ext>
            </a:extLst>
          </p:cNvPr>
          <p:cNvSpPr>
            <a:spLocks noGrp="1"/>
          </p:cNvSpPr>
          <p:nvPr>
            <p:ph sz="quarter" idx="10"/>
          </p:nvPr>
        </p:nvSpPr>
        <p:spPr>
          <a:xfrm>
            <a:off x="304800" y="212725"/>
            <a:ext cx="6324600" cy="1143000"/>
          </a:xfrm>
        </p:spPr>
        <p:txBody>
          <a:bodyPr/>
          <a:lstStyle/>
          <a:p>
            <a:pPr>
              <a:buFont typeface="Arial" charset="0"/>
              <a:buNone/>
              <a:defRPr/>
            </a:pPr>
            <a:r>
              <a:rPr lang="en-US" dirty="0"/>
              <a:t>RISK REGISTER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3522BE-0FAC-F00F-DD1F-6948DDE5A10F}"/>
              </a:ext>
            </a:extLst>
          </p:cNvPr>
          <p:cNvSpPr>
            <a:spLocks noGrp="1"/>
          </p:cNvSpPr>
          <p:nvPr>
            <p:ph sz="quarter" idx="10"/>
          </p:nvPr>
        </p:nvSpPr>
        <p:spPr/>
        <p:txBody>
          <a:bodyPr/>
          <a:lstStyle/>
          <a:p>
            <a:pPr>
              <a:defRPr/>
            </a:pPr>
            <a:r>
              <a:rPr lang="en-US" dirty="0"/>
              <a:t>Risk Register</a:t>
            </a:r>
            <a:endParaRPr lang="en-IN" dirty="0"/>
          </a:p>
        </p:txBody>
      </p:sp>
      <p:sp>
        <p:nvSpPr>
          <p:cNvPr id="70659" name="Rectangle 2">
            <a:extLst>
              <a:ext uri="{FF2B5EF4-FFF2-40B4-BE49-F238E27FC236}">
                <a16:creationId xmlns:a16="http://schemas.microsoft.com/office/drawing/2014/main" id="{3A683C28-B4EE-7397-9DB0-D361B8ABE877}"/>
              </a:ext>
            </a:extLst>
          </p:cNvPr>
          <p:cNvSpPr>
            <a:spLocks noChangeArrowheads="1"/>
          </p:cNvSpPr>
          <p:nvPr/>
        </p:nvSpPr>
        <p:spPr bwMode="auto">
          <a:xfrm>
            <a:off x="304800" y="1447800"/>
            <a:ext cx="86868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spcBef>
                <a:spcPct val="0"/>
              </a:spcBef>
            </a:pPr>
            <a:r>
              <a:rPr lang="en-US" altLang="en-US" sz="2400"/>
              <a:t>Risk analysis – Potential impact of the risk</a:t>
            </a:r>
          </a:p>
          <a:p>
            <a:pPr algn="just">
              <a:spcBef>
                <a:spcPct val="0"/>
              </a:spcBef>
              <a:buFontTx/>
              <a:buNone/>
            </a:pPr>
            <a:r>
              <a:rPr lang="en-US" altLang="en-US" sz="2400"/>
              <a:t>Very low, Low, Medium, High, Very high</a:t>
            </a:r>
          </a:p>
          <a:p>
            <a:pPr algn="just">
              <a:spcBef>
                <a:spcPct val="0"/>
              </a:spcBef>
            </a:pPr>
            <a:r>
              <a:rPr lang="en-US" altLang="en-US" sz="2400"/>
              <a:t>Risk mitigation – Risk response plan</a:t>
            </a:r>
          </a:p>
          <a:p>
            <a:pPr algn="just">
              <a:spcBef>
                <a:spcPct val="0"/>
              </a:spcBef>
              <a:buFontTx/>
              <a:buNone/>
            </a:pPr>
            <a:r>
              <a:rPr lang="en-US" altLang="en-US" sz="2400"/>
              <a:t>A step-by-step solution on how to lessen the risk, a brief description of the intended outcome, How the plan will affect the impact</a:t>
            </a:r>
          </a:p>
          <a:p>
            <a:pPr algn="just">
              <a:spcBef>
                <a:spcPct val="0"/>
              </a:spcBef>
            </a:pPr>
            <a:r>
              <a:rPr lang="en-US" altLang="en-US" sz="2400"/>
              <a:t>Risk priority – Level of risk compared to others</a:t>
            </a:r>
          </a:p>
          <a:p>
            <a:pPr algn="just">
              <a:spcBef>
                <a:spcPct val="0"/>
              </a:spcBef>
              <a:buFontTx/>
              <a:buNone/>
            </a:pPr>
            <a:r>
              <a:rPr lang="en-US" altLang="en-US" sz="2400"/>
              <a:t>Low, Medium, High</a:t>
            </a:r>
          </a:p>
          <a:p>
            <a:pPr algn="just">
              <a:spcBef>
                <a:spcPct val="0"/>
              </a:spcBef>
            </a:pPr>
            <a:r>
              <a:rPr lang="en-US" altLang="en-US" sz="2400"/>
              <a:t>Risk ownership – Person responsible for overseeing the solution</a:t>
            </a:r>
          </a:p>
          <a:p>
            <a:pPr algn="just">
              <a:spcBef>
                <a:spcPct val="0"/>
              </a:spcBef>
              <a:buFontTx/>
              <a:buNone/>
            </a:pPr>
            <a:r>
              <a:rPr lang="en-US" altLang="en-US" sz="2400"/>
              <a:t>The person assigned to oversee the implementation of deliverables</a:t>
            </a:r>
          </a:p>
          <a:p>
            <a:pPr algn="just">
              <a:spcBef>
                <a:spcPct val="0"/>
              </a:spcBef>
            </a:pPr>
            <a:r>
              <a:rPr lang="en-US" altLang="en-US" sz="2400"/>
              <a:t>Risk status – Progress of the risk mitigation plan </a:t>
            </a:r>
          </a:p>
          <a:p>
            <a:pPr algn="just">
              <a:spcBef>
                <a:spcPct val="0"/>
              </a:spcBef>
              <a:buFontTx/>
              <a:buNone/>
            </a:pPr>
            <a:r>
              <a:rPr lang="en-US" altLang="en-US" sz="2400"/>
              <a:t>Open, In progress, Closed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BCE7C7-CCB2-38A0-AF43-1A40BE7BE629}"/>
              </a:ext>
            </a:extLst>
          </p:cNvPr>
          <p:cNvSpPr>
            <a:spLocks noGrp="1"/>
          </p:cNvSpPr>
          <p:nvPr>
            <p:ph sz="quarter" idx="10"/>
          </p:nvPr>
        </p:nvSpPr>
        <p:spPr/>
        <p:txBody>
          <a:bodyPr/>
          <a:lstStyle/>
          <a:p>
            <a:pPr>
              <a:defRPr/>
            </a:pPr>
            <a:r>
              <a:rPr lang="en-US" dirty="0"/>
              <a:t>Sample Risk Register</a:t>
            </a:r>
            <a:endParaRPr lang="en-IN" dirty="0"/>
          </a:p>
        </p:txBody>
      </p:sp>
      <p:sp>
        <p:nvSpPr>
          <p:cNvPr id="71683" name="Rectangle 2">
            <a:extLst>
              <a:ext uri="{FF2B5EF4-FFF2-40B4-BE49-F238E27FC236}">
                <a16:creationId xmlns:a16="http://schemas.microsoft.com/office/drawing/2014/main" id="{5D7401FF-FBA1-568A-59FD-119ABA63F640}"/>
              </a:ext>
            </a:extLst>
          </p:cNvPr>
          <p:cNvSpPr>
            <a:spLocks noChangeArrowheads="1"/>
          </p:cNvSpPr>
          <p:nvPr/>
        </p:nvSpPr>
        <p:spPr bwMode="auto">
          <a:xfrm>
            <a:off x="304800" y="1447800"/>
            <a:ext cx="86868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spcBef>
                <a:spcPct val="0"/>
              </a:spcBef>
              <a:buFontTx/>
              <a:buNone/>
            </a:pPr>
            <a:r>
              <a:rPr lang="en-US" altLang="en-US" sz="2400"/>
              <a:t>Risk ID: 1 </a:t>
            </a:r>
          </a:p>
          <a:p>
            <a:pPr algn="just">
              <a:spcBef>
                <a:spcPct val="0"/>
              </a:spcBef>
              <a:buFontTx/>
              <a:buNone/>
            </a:pPr>
            <a:r>
              <a:rPr lang="en-US" altLang="en-US" sz="2400"/>
              <a:t>Risk Description: Increased workload creates conflict with team goals</a:t>
            </a:r>
          </a:p>
          <a:p>
            <a:pPr algn="just">
              <a:spcBef>
                <a:spcPct val="0"/>
              </a:spcBef>
              <a:buFontTx/>
              <a:buNone/>
            </a:pPr>
            <a:r>
              <a:rPr lang="en-US" altLang="en-US" sz="2400"/>
              <a:t>Likelihood of Risk: Low</a:t>
            </a:r>
          </a:p>
          <a:p>
            <a:pPr algn="just">
              <a:spcBef>
                <a:spcPct val="0"/>
              </a:spcBef>
              <a:buFontTx/>
              <a:buNone/>
            </a:pPr>
            <a:r>
              <a:rPr lang="en-US" altLang="en-US" sz="2400"/>
              <a:t>Impact if Risk occurs: High</a:t>
            </a:r>
          </a:p>
          <a:p>
            <a:pPr algn="just">
              <a:spcBef>
                <a:spcPct val="0"/>
              </a:spcBef>
              <a:buFontTx/>
              <a:buNone/>
            </a:pPr>
            <a:r>
              <a:rPr lang="en-US" altLang="en-US" sz="2400"/>
              <a:t>Severity Rating: Medium</a:t>
            </a:r>
          </a:p>
          <a:p>
            <a:pPr algn="just">
              <a:spcBef>
                <a:spcPct val="0"/>
              </a:spcBef>
              <a:buFontTx/>
              <a:buNone/>
            </a:pPr>
            <a:r>
              <a:rPr lang="en-US" altLang="en-US" sz="2400"/>
              <a:t>Risk Owner: Team Manager</a:t>
            </a:r>
          </a:p>
          <a:p>
            <a:pPr algn="just">
              <a:spcBef>
                <a:spcPct val="0"/>
              </a:spcBef>
              <a:buFontTx/>
              <a:buNone/>
            </a:pPr>
            <a:r>
              <a:rPr lang="en-US" altLang="en-US" sz="2400"/>
              <a:t>Mitigating Action: Schedule a meeting to discuss new requirements and audit past processes to ensure efficiency </a:t>
            </a:r>
          </a:p>
          <a:p>
            <a:pPr algn="just">
              <a:spcBef>
                <a:spcPct val="0"/>
              </a:spcBef>
              <a:buFontTx/>
              <a:buNone/>
            </a:pPr>
            <a:r>
              <a:rPr lang="en-US" altLang="en-US" sz="2400"/>
              <a:t>Contingent Action: Alert PM of timing conflicts and make an action plan.</a:t>
            </a:r>
          </a:p>
          <a:p>
            <a:pPr algn="just">
              <a:spcBef>
                <a:spcPct val="0"/>
              </a:spcBef>
              <a:buFontTx/>
              <a:buNone/>
            </a:pPr>
            <a:r>
              <a:rPr lang="en-US" altLang="en-US" sz="2400"/>
              <a:t>Progress on Actions: Team managers attending efficiency workshops.</a:t>
            </a:r>
          </a:p>
          <a:p>
            <a:pPr algn="just">
              <a:spcBef>
                <a:spcPct val="0"/>
              </a:spcBef>
              <a:buFontTx/>
              <a:buNone/>
            </a:pPr>
            <a:r>
              <a:rPr lang="en-US" altLang="en-US" sz="2400"/>
              <a:t>Status: Open</a:t>
            </a:r>
          </a:p>
          <a:p>
            <a:pPr algn="just">
              <a:spcBef>
                <a:spcPct val="0"/>
              </a:spcBef>
              <a:buFontTx/>
              <a:buNone/>
            </a:pPr>
            <a:endParaRPr lang="en-US" altLang="en-US" sz="24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C94345-ADEB-75B0-F606-81DDED273154}"/>
              </a:ext>
            </a:extLst>
          </p:cNvPr>
          <p:cNvSpPr>
            <a:spLocks noGrp="1"/>
          </p:cNvSpPr>
          <p:nvPr>
            <p:ph sz="quarter" idx="10"/>
          </p:nvPr>
        </p:nvSpPr>
        <p:spPr/>
        <p:txBody>
          <a:bodyPr/>
          <a:lstStyle/>
          <a:p>
            <a:pPr>
              <a:defRPr/>
            </a:pPr>
            <a:r>
              <a:rPr lang="en-US" dirty="0"/>
              <a:t>Sample Risk Register</a:t>
            </a:r>
            <a:endParaRPr lang="en-IN" dirty="0"/>
          </a:p>
        </p:txBody>
      </p:sp>
      <p:sp>
        <p:nvSpPr>
          <p:cNvPr id="72707" name="Rectangle 2">
            <a:extLst>
              <a:ext uri="{FF2B5EF4-FFF2-40B4-BE49-F238E27FC236}">
                <a16:creationId xmlns:a16="http://schemas.microsoft.com/office/drawing/2014/main" id="{1B345CEF-F838-E70E-0090-D14412C54617}"/>
              </a:ext>
            </a:extLst>
          </p:cNvPr>
          <p:cNvSpPr>
            <a:spLocks noChangeArrowheads="1"/>
          </p:cNvSpPr>
          <p:nvPr/>
        </p:nvSpPr>
        <p:spPr bwMode="auto">
          <a:xfrm>
            <a:off x="304800" y="1447800"/>
            <a:ext cx="86868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spcBef>
                <a:spcPct val="0"/>
              </a:spcBef>
              <a:buFontTx/>
              <a:buNone/>
            </a:pPr>
            <a:r>
              <a:rPr lang="en-US" altLang="en-US" sz="2400"/>
              <a:t>Risk ID: 4 </a:t>
            </a:r>
          </a:p>
          <a:p>
            <a:pPr algn="just">
              <a:spcBef>
                <a:spcPct val="0"/>
              </a:spcBef>
              <a:buFontTx/>
              <a:buNone/>
            </a:pPr>
            <a:r>
              <a:rPr lang="en-US" altLang="en-US" sz="2400"/>
              <a:t>Risk Description: Legal actions slow progress on project </a:t>
            </a:r>
          </a:p>
          <a:p>
            <a:pPr algn="just">
              <a:spcBef>
                <a:spcPct val="0"/>
              </a:spcBef>
              <a:buFontTx/>
              <a:buNone/>
            </a:pPr>
            <a:r>
              <a:rPr lang="en-US" altLang="en-US" sz="2400"/>
              <a:t>Likelihood of Risk: Low</a:t>
            </a:r>
          </a:p>
          <a:p>
            <a:pPr algn="just">
              <a:spcBef>
                <a:spcPct val="0"/>
              </a:spcBef>
              <a:buFontTx/>
              <a:buNone/>
            </a:pPr>
            <a:r>
              <a:rPr lang="en-US" altLang="en-US" sz="2400"/>
              <a:t>Impact if Risk occurs: Medium</a:t>
            </a:r>
          </a:p>
          <a:p>
            <a:pPr algn="just">
              <a:spcBef>
                <a:spcPct val="0"/>
              </a:spcBef>
              <a:buFontTx/>
              <a:buNone/>
            </a:pPr>
            <a:r>
              <a:rPr lang="en-US" altLang="en-US" sz="2400"/>
              <a:t>Severity Rating: Medium</a:t>
            </a:r>
          </a:p>
          <a:p>
            <a:pPr algn="just">
              <a:spcBef>
                <a:spcPct val="0"/>
              </a:spcBef>
              <a:buFontTx/>
              <a:buNone/>
            </a:pPr>
            <a:r>
              <a:rPr lang="en-US" altLang="en-US" sz="2400"/>
              <a:t>Risk Owner: Project Manager</a:t>
            </a:r>
          </a:p>
          <a:p>
            <a:pPr algn="just">
              <a:spcBef>
                <a:spcPct val="0"/>
              </a:spcBef>
              <a:buFontTx/>
              <a:buNone/>
            </a:pPr>
            <a:r>
              <a:rPr lang="en-US" altLang="en-US" sz="2400"/>
              <a:t>Mitigating Action: Review all contracts, plans and requirements before project launches </a:t>
            </a:r>
          </a:p>
          <a:p>
            <a:pPr algn="just">
              <a:spcBef>
                <a:spcPct val="0"/>
              </a:spcBef>
              <a:buFontTx/>
              <a:buNone/>
            </a:pPr>
            <a:r>
              <a:rPr lang="en-US" altLang="en-US" sz="2400"/>
              <a:t>Contingent Action: Notify project board members who will consult legal team. Follow recommended course of action</a:t>
            </a:r>
          </a:p>
          <a:p>
            <a:pPr algn="just">
              <a:spcBef>
                <a:spcPct val="0"/>
              </a:spcBef>
              <a:buFontTx/>
              <a:buNone/>
            </a:pPr>
            <a:r>
              <a:rPr lang="en-US" altLang="en-US" sz="2400"/>
              <a:t>Progress on Actions: Contracts and communication forms sent out.</a:t>
            </a:r>
          </a:p>
          <a:p>
            <a:pPr algn="just">
              <a:spcBef>
                <a:spcPct val="0"/>
              </a:spcBef>
              <a:buFontTx/>
              <a:buNone/>
            </a:pPr>
            <a:r>
              <a:rPr lang="en-US" altLang="en-US" sz="2400"/>
              <a:t>Status: Open</a:t>
            </a:r>
          </a:p>
          <a:p>
            <a:pPr algn="just">
              <a:spcBef>
                <a:spcPct val="0"/>
              </a:spcBef>
              <a:buFontTx/>
              <a:buNone/>
            </a:pPr>
            <a:endParaRPr lang="en-US" altLang="en-US"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9E8474-91B1-534F-D1A1-B24F47CA575A}"/>
              </a:ext>
            </a:extLst>
          </p:cNvPr>
          <p:cNvSpPr>
            <a:spLocks noGrp="1"/>
          </p:cNvSpPr>
          <p:nvPr>
            <p:ph sz="quarter" idx="10"/>
          </p:nvPr>
        </p:nvSpPr>
        <p:spPr/>
        <p:txBody>
          <a:bodyPr/>
          <a:lstStyle/>
          <a:p>
            <a:pPr>
              <a:defRPr/>
            </a:pPr>
            <a:endParaRPr lang="en-IN"/>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5C504272-C2BD-76D9-01C6-EA0BA18891A6}"/>
                  </a:ext>
                </a:extLst>
              </p14:cNvPr>
              <p14:cNvContentPartPr/>
              <p14:nvPr/>
            </p14:nvContentPartPr>
            <p14:xfrm>
              <a:off x="1590120" y="1332720"/>
              <a:ext cx="6964920" cy="4786560"/>
            </p14:xfrm>
          </p:contentPart>
        </mc:Choice>
        <mc:Fallback>
          <p:pic>
            <p:nvPicPr>
              <p:cNvPr id="3" name="Ink 2">
                <a:extLst>
                  <a:ext uri="{FF2B5EF4-FFF2-40B4-BE49-F238E27FC236}">
                    <a16:creationId xmlns:a16="http://schemas.microsoft.com/office/drawing/2014/main" id="{5C504272-C2BD-76D9-01C6-EA0BA18891A6}"/>
                  </a:ext>
                </a:extLst>
              </p:cNvPr>
              <p:cNvPicPr/>
              <p:nvPr/>
            </p:nvPicPr>
            <p:blipFill>
              <a:blip r:embed="rId3"/>
              <a:stretch>
                <a:fillRect/>
              </a:stretch>
            </p:blipFill>
            <p:spPr>
              <a:xfrm>
                <a:off x="1580760" y="1323360"/>
                <a:ext cx="6983640" cy="4805280"/>
              </a:xfrm>
              <a:prstGeom prst="rect">
                <a:avLst/>
              </a:prstGeom>
            </p:spPr>
          </p:pic>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3D422E-605D-F0BE-501D-19B33A329E13}"/>
              </a:ext>
            </a:extLst>
          </p:cNvPr>
          <p:cNvSpPr>
            <a:spLocks noGrp="1"/>
          </p:cNvSpPr>
          <p:nvPr>
            <p:ph sz="quarter" idx="10"/>
          </p:nvPr>
        </p:nvSpPr>
        <p:spPr/>
        <p:txBody>
          <a:bodyPr/>
          <a:lstStyle/>
          <a:p>
            <a:pPr>
              <a:defRPr/>
            </a:pPr>
            <a:r>
              <a:rPr lang="en-US" dirty="0"/>
              <a:t>Another Risk Register Template</a:t>
            </a:r>
            <a:endParaRPr lang="en-IN" dirty="0"/>
          </a:p>
        </p:txBody>
      </p:sp>
      <p:sp>
        <p:nvSpPr>
          <p:cNvPr id="73731" name="Rectangle 2">
            <a:extLst>
              <a:ext uri="{FF2B5EF4-FFF2-40B4-BE49-F238E27FC236}">
                <a16:creationId xmlns:a16="http://schemas.microsoft.com/office/drawing/2014/main" id="{513C2FE6-9843-EEA8-1A05-A63561EBDCFC}"/>
              </a:ext>
            </a:extLst>
          </p:cNvPr>
          <p:cNvSpPr>
            <a:spLocks noChangeArrowheads="1"/>
          </p:cNvSpPr>
          <p:nvPr/>
        </p:nvSpPr>
        <p:spPr bwMode="auto">
          <a:xfrm>
            <a:off x="304800" y="1447800"/>
            <a:ext cx="86868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spcBef>
                <a:spcPct val="0"/>
              </a:spcBef>
              <a:buFontTx/>
              <a:buNone/>
            </a:pPr>
            <a:r>
              <a:rPr lang="en-US" altLang="en-US" sz="2400" b="1"/>
              <a:t>Risk Identifier</a:t>
            </a:r>
            <a:r>
              <a:rPr lang="en-US" altLang="en-US" sz="2400"/>
              <a:t>: R2</a:t>
            </a:r>
          </a:p>
          <a:p>
            <a:pPr algn="just">
              <a:spcBef>
                <a:spcPct val="0"/>
              </a:spcBef>
              <a:buFontTx/>
              <a:buNone/>
            </a:pPr>
            <a:r>
              <a:rPr lang="en-US" altLang="en-US" sz="2400" b="1"/>
              <a:t>Risk Category</a:t>
            </a:r>
            <a:r>
              <a:rPr lang="en-US" altLang="en-US" sz="2400"/>
              <a:t>: Resources </a:t>
            </a:r>
          </a:p>
          <a:p>
            <a:pPr algn="just">
              <a:spcBef>
                <a:spcPct val="0"/>
              </a:spcBef>
              <a:buFontTx/>
              <a:buNone/>
            </a:pPr>
            <a:r>
              <a:rPr lang="en-US" altLang="en-US" sz="2400" b="1"/>
              <a:t>Risk Description</a:t>
            </a:r>
            <a:r>
              <a:rPr lang="en-US" altLang="en-US" sz="2400"/>
              <a:t>: Because of project team members absence, scheduled activities are not completed on time, leading to missed deadlines.</a:t>
            </a:r>
          </a:p>
          <a:p>
            <a:pPr algn="just">
              <a:spcBef>
                <a:spcPct val="0"/>
              </a:spcBef>
              <a:buFontTx/>
              <a:buNone/>
            </a:pPr>
            <a:r>
              <a:rPr lang="en-US" altLang="en-US" sz="2400" b="1"/>
              <a:t>Inherent Risk</a:t>
            </a:r>
            <a:r>
              <a:rPr lang="en-US" altLang="en-US" sz="2400"/>
              <a:t>: High</a:t>
            </a:r>
          </a:p>
          <a:p>
            <a:pPr algn="just">
              <a:spcBef>
                <a:spcPct val="0"/>
              </a:spcBef>
              <a:buFontTx/>
              <a:buNone/>
            </a:pPr>
            <a:r>
              <a:rPr lang="en-US" altLang="en-US" sz="2400" b="1"/>
              <a:t>Risk Response</a:t>
            </a:r>
            <a:r>
              <a:rPr lang="en-US" altLang="en-US" sz="2400"/>
              <a:t>: Set clear expectations, connect at regular intervals, provide coaching. Evaluate team efficiency and consider having more people.</a:t>
            </a:r>
          </a:p>
          <a:p>
            <a:pPr algn="just">
              <a:spcBef>
                <a:spcPct val="0"/>
              </a:spcBef>
              <a:buFontTx/>
              <a:buNone/>
            </a:pPr>
            <a:r>
              <a:rPr lang="en-US" altLang="en-US" sz="2400" b="1"/>
              <a:t>Risk Owner</a:t>
            </a:r>
            <a:r>
              <a:rPr lang="en-US" altLang="en-US" sz="2400"/>
              <a:t>: Project Manager   </a:t>
            </a:r>
          </a:p>
          <a:p>
            <a:pPr algn="just">
              <a:spcBef>
                <a:spcPct val="0"/>
              </a:spcBef>
              <a:buFontTx/>
              <a:buNone/>
            </a:pPr>
            <a:r>
              <a:rPr lang="en-US" altLang="en-US" sz="2400" b="1"/>
              <a:t>Risk Status</a:t>
            </a:r>
            <a:r>
              <a:rPr lang="en-US" altLang="en-US" sz="2400"/>
              <a:t>: Active</a:t>
            </a:r>
          </a:p>
          <a:p>
            <a:pPr algn="just">
              <a:spcBef>
                <a:spcPct val="0"/>
              </a:spcBef>
              <a:buFontTx/>
              <a:buNone/>
            </a:pPr>
            <a:endParaRPr lang="en-US" altLang="en-US" sz="2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A8277A-151E-2BDC-9A8C-C5EA02889FBF}"/>
              </a:ext>
            </a:extLst>
          </p:cNvPr>
          <p:cNvSpPr>
            <a:spLocks noGrp="1"/>
          </p:cNvSpPr>
          <p:nvPr>
            <p:ph sz="quarter" idx="10"/>
          </p:nvPr>
        </p:nvSpPr>
        <p:spPr/>
        <p:txBody>
          <a:bodyPr/>
          <a:lstStyle/>
          <a:p>
            <a:pPr>
              <a:defRPr/>
            </a:pPr>
            <a:r>
              <a:rPr lang="en-US" dirty="0"/>
              <a:t>Another Risk Register Template</a:t>
            </a:r>
            <a:endParaRPr lang="en-IN" dirty="0"/>
          </a:p>
        </p:txBody>
      </p:sp>
      <p:sp>
        <p:nvSpPr>
          <p:cNvPr id="74755" name="Rectangle 2">
            <a:extLst>
              <a:ext uri="{FF2B5EF4-FFF2-40B4-BE49-F238E27FC236}">
                <a16:creationId xmlns:a16="http://schemas.microsoft.com/office/drawing/2014/main" id="{EDD40F9C-5989-BFA1-4233-F0A8B770C152}"/>
              </a:ext>
            </a:extLst>
          </p:cNvPr>
          <p:cNvSpPr>
            <a:spLocks noChangeArrowheads="1"/>
          </p:cNvSpPr>
          <p:nvPr/>
        </p:nvSpPr>
        <p:spPr bwMode="auto">
          <a:xfrm>
            <a:off x="304800" y="1447800"/>
            <a:ext cx="86868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spcBef>
                <a:spcPct val="0"/>
              </a:spcBef>
              <a:buFontTx/>
              <a:buNone/>
            </a:pPr>
            <a:r>
              <a:rPr lang="en-US" altLang="en-US" sz="2400" b="1"/>
              <a:t>Risk Identifier</a:t>
            </a:r>
            <a:r>
              <a:rPr lang="en-US" altLang="en-US" sz="2400"/>
              <a:t>: R5</a:t>
            </a:r>
          </a:p>
          <a:p>
            <a:pPr algn="just">
              <a:spcBef>
                <a:spcPct val="0"/>
              </a:spcBef>
              <a:buFontTx/>
              <a:buNone/>
            </a:pPr>
            <a:r>
              <a:rPr lang="en-US" altLang="en-US" sz="2400" b="1"/>
              <a:t>Risk Category</a:t>
            </a:r>
            <a:r>
              <a:rPr lang="en-US" altLang="en-US" sz="2400"/>
              <a:t>: Communication </a:t>
            </a:r>
          </a:p>
          <a:p>
            <a:pPr algn="just">
              <a:spcBef>
                <a:spcPct val="0"/>
              </a:spcBef>
              <a:buFontTx/>
              <a:buNone/>
            </a:pPr>
            <a:r>
              <a:rPr lang="en-US" altLang="en-US" sz="2400" b="1"/>
              <a:t>Risk Description</a:t>
            </a:r>
            <a:r>
              <a:rPr lang="en-US" altLang="en-US" sz="2400"/>
              <a:t>: Lack of communication, causing confusion and negativity</a:t>
            </a:r>
          </a:p>
          <a:p>
            <a:pPr algn="just">
              <a:spcBef>
                <a:spcPct val="0"/>
              </a:spcBef>
              <a:buFontTx/>
              <a:buNone/>
            </a:pPr>
            <a:r>
              <a:rPr lang="en-US" altLang="en-US" sz="2400" b="1"/>
              <a:t>Inherent Risk</a:t>
            </a:r>
            <a:r>
              <a:rPr lang="en-US" altLang="en-US" sz="2400"/>
              <a:t>: Medium</a:t>
            </a:r>
          </a:p>
          <a:p>
            <a:pPr algn="just">
              <a:spcBef>
                <a:spcPct val="0"/>
              </a:spcBef>
              <a:buFontTx/>
              <a:buNone/>
            </a:pPr>
            <a:r>
              <a:rPr lang="en-US" altLang="en-US" sz="2400" b="1"/>
              <a:t>Risk Response</a:t>
            </a:r>
            <a:r>
              <a:rPr lang="en-US" altLang="en-US" sz="2400"/>
              <a:t>: Create communication plan that includes these sections: frequency, goal and audience. Ensure entire team understands expectations by signing form upon review. </a:t>
            </a:r>
          </a:p>
          <a:p>
            <a:pPr algn="just">
              <a:spcBef>
                <a:spcPct val="0"/>
              </a:spcBef>
              <a:buFontTx/>
              <a:buNone/>
            </a:pPr>
            <a:r>
              <a:rPr lang="en-US" altLang="en-US" sz="2400" b="1"/>
              <a:t>Risk Owner</a:t>
            </a:r>
            <a:r>
              <a:rPr lang="en-US" altLang="en-US" sz="2400"/>
              <a:t>: Project Manager   </a:t>
            </a:r>
          </a:p>
          <a:p>
            <a:pPr algn="just">
              <a:spcBef>
                <a:spcPct val="0"/>
              </a:spcBef>
              <a:buFontTx/>
              <a:buNone/>
            </a:pPr>
            <a:r>
              <a:rPr lang="en-US" altLang="en-US" sz="2400" b="1"/>
              <a:t>Risk Status</a:t>
            </a:r>
            <a:r>
              <a:rPr lang="en-US" altLang="en-US" sz="2400"/>
              <a:t>: Active</a:t>
            </a:r>
          </a:p>
          <a:p>
            <a:pPr algn="just">
              <a:spcBef>
                <a:spcPct val="0"/>
              </a:spcBef>
              <a:buFontTx/>
              <a:buNone/>
            </a:pPr>
            <a:endParaRPr lang="en-US" altLang="en-US" sz="24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37CA40-E47E-6552-9145-4AC1BE0AFAD2}"/>
              </a:ext>
            </a:extLst>
          </p:cNvPr>
          <p:cNvSpPr>
            <a:spLocks noGrp="1"/>
          </p:cNvSpPr>
          <p:nvPr>
            <p:ph sz="quarter" idx="10"/>
          </p:nvPr>
        </p:nvSpPr>
        <p:spPr/>
        <p:txBody>
          <a:bodyPr/>
          <a:lstStyle/>
          <a:p>
            <a:pPr>
              <a:defRPr/>
            </a:pPr>
            <a:r>
              <a:rPr lang="en-US" dirty="0"/>
              <a:t>Another Risk Register Template</a:t>
            </a:r>
            <a:endParaRPr lang="en-IN" dirty="0"/>
          </a:p>
        </p:txBody>
      </p:sp>
      <p:sp>
        <p:nvSpPr>
          <p:cNvPr id="75779" name="Rectangle 2">
            <a:extLst>
              <a:ext uri="{FF2B5EF4-FFF2-40B4-BE49-F238E27FC236}">
                <a16:creationId xmlns:a16="http://schemas.microsoft.com/office/drawing/2014/main" id="{EF0B6675-1391-9DD7-6D57-2209A1EB3945}"/>
              </a:ext>
            </a:extLst>
          </p:cNvPr>
          <p:cNvSpPr>
            <a:spLocks noChangeArrowheads="1"/>
          </p:cNvSpPr>
          <p:nvPr/>
        </p:nvSpPr>
        <p:spPr bwMode="auto">
          <a:xfrm>
            <a:off x="304800" y="1447800"/>
            <a:ext cx="86868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spcBef>
                <a:spcPct val="0"/>
              </a:spcBef>
              <a:buFontTx/>
              <a:buNone/>
            </a:pPr>
            <a:r>
              <a:rPr lang="en-US" altLang="en-US" sz="2400" b="1"/>
              <a:t>Risk Identifier</a:t>
            </a:r>
            <a:r>
              <a:rPr lang="en-US" altLang="en-US" sz="2400"/>
              <a:t>: R8</a:t>
            </a:r>
          </a:p>
          <a:p>
            <a:pPr algn="just">
              <a:spcBef>
                <a:spcPct val="0"/>
              </a:spcBef>
              <a:buFontTx/>
              <a:buNone/>
            </a:pPr>
            <a:r>
              <a:rPr lang="en-US" altLang="en-US" sz="2400" b="1"/>
              <a:t>Risk Category</a:t>
            </a:r>
            <a:r>
              <a:rPr lang="en-US" altLang="en-US" sz="2400"/>
              <a:t>: Site </a:t>
            </a:r>
          </a:p>
          <a:p>
            <a:pPr algn="just">
              <a:spcBef>
                <a:spcPct val="0"/>
              </a:spcBef>
              <a:buFontTx/>
              <a:buNone/>
            </a:pPr>
            <a:r>
              <a:rPr lang="en-US" altLang="en-US" sz="2400" b="1"/>
              <a:t>Risk Description</a:t>
            </a:r>
            <a:r>
              <a:rPr lang="en-US" altLang="en-US" sz="2400"/>
              <a:t>: Inadequate website testing leads to customer complaints and profit loss</a:t>
            </a:r>
          </a:p>
          <a:p>
            <a:pPr algn="just">
              <a:spcBef>
                <a:spcPct val="0"/>
              </a:spcBef>
              <a:buFontTx/>
              <a:buNone/>
            </a:pPr>
            <a:r>
              <a:rPr lang="en-US" altLang="en-US" sz="2400" b="1"/>
              <a:t>Inherent Risk</a:t>
            </a:r>
            <a:r>
              <a:rPr lang="en-US" altLang="en-US" sz="2400"/>
              <a:t>: High</a:t>
            </a:r>
          </a:p>
          <a:p>
            <a:pPr algn="just">
              <a:spcBef>
                <a:spcPct val="0"/>
              </a:spcBef>
              <a:buFontTx/>
              <a:buNone/>
            </a:pPr>
            <a:r>
              <a:rPr lang="en-US" altLang="en-US" sz="2400" b="1"/>
              <a:t>Risk Response</a:t>
            </a:r>
            <a:r>
              <a:rPr lang="en-US" altLang="en-US" sz="2400"/>
              <a:t>: Ensure related departments perform quality checks and test project site functions before updating the site.</a:t>
            </a:r>
          </a:p>
          <a:p>
            <a:pPr algn="just">
              <a:spcBef>
                <a:spcPct val="0"/>
              </a:spcBef>
              <a:buFontTx/>
              <a:buNone/>
            </a:pPr>
            <a:r>
              <a:rPr lang="en-US" altLang="en-US" sz="2400" b="1"/>
              <a:t>Risk Owner</a:t>
            </a:r>
            <a:r>
              <a:rPr lang="en-US" altLang="en-US" sz="2400"/>
              <a:t>: Project Manager   </a:t>
            </a:r>
          </a:p>
          <a:p>
            <a:pPr algn="just">
              <a:spcBef>
                <a:spcPct val="0"/>
              </a:spcBef>
              <a:buFontTx/>
              <a:buNone/>
            </a:pPr>
            <a:r>
              <a:rPr lang="en-US" altLang="en-US" sz="2400" b="1"/>
              <a:t>Risk Status</a:t>
            </a:r>
            <a:r>
              <a:rPr lang="en-US" altLang="en-US" sz="2400"/>
              <a:t>: Active</a:t>
            </a:r>
          </a:p>
          <a:p>
            <a:pPr algn="just">
              <a:spcBef>
                <a:spcPct val="0"/>
              </a:spcBef>
              <a:buFontTx/>
              <a:buNone/>
            </a:pPr>
            <a:endParaRPr lang="en-US" altLang="en-US" sz="2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E5721A-A6C5-FEB4-AB33-28674488104C}"/>
              </a:ext>
            </a:extLst>
          </p:cNvPr>
          <p:cNvSpPr>
            <a:spLocks noGrp="1"/>
          </p:cNvSpPr>
          <p:nvPr>
            <p:ph sz="quarter" idx="10"/>
          </p:nvPr>
        </p:nvSpPr>
        <p:spPr/>
        <p:txBody>
          <a:bodyPr/>
          <a:lstStyle/>
          <a:p>
            <a:pPr>
              <a:defRPr/>
            </a:pPr>
            <a:r>
              <a:rPr lang="en-US" dirty="0"/>
              <a:t>Another Risk Register Template</a:t>
            </a:r>
            <a:endParaRPr lang="en-IN" dirty="0"/>
          </a:p>
        </p:txBody>
      </p:sp>
      <p:sp>
        <p:nvSpPr>
          <p:cNvPr id="76803" name="Rectangle 2">
            <a:extLst>
              <a:ext uri="{FF2B5EF4-FFF2-40B4-BE49-F238E27FC236}">
                <a16:creationId xmlns:a16="http://schemas.microsoft.com/office/drawing/2014/main" id="{A09C82A8-B205-C7C8-9BD4-33AEE527E5B1}"/>
              </a:ext>
            </a:extLst>
          </p:cNvPr>
          <p:cNvSpPr>
            <a:spLocks noChangeArrowheads="1"/>
          </p:cNvSpPr>
          <p:nvPr/>
        </p:nvSpPr>
        <p:spPr bwMode="auto">
          <a:xfrm>
            <a:off x="304800" y="1447800"/>
            <a:ext cx="86868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spcBef>
                <a:spcPct val="0"/>
              </a:spcBef>
              <a:buFontTx/>
              <a:buNone/>
            </a:pPr>
            <a:r>
              <a:rPr lang="en-US" altLang="en-US" sz="2400" b="1"/>
              <a:t>Risk Identifier</a:t>
            </a:r>
            <a:r>
              <a:rPr lang="en-US" altLang="en-US" sz="2400"/>
              <a:t>: R2</a:t>
            </a:r>
          </a:p>
          <a:p>
            <a:pPr algn="just">
              <a:spcBef>
                <a:spcPct val="0"/>
              </a:spcBef>
              <a:buFontTx/>
              <a:buNone/>
            </a:pPr>
            <a:r>
              <a:rPr lang="en-US" altLang="en-US" sz="2400" b="1"/>
              <a:t>Risk Category</a:t>
            </a:r>
            <a:r>
              <a:rPr lang="en-US" altLang="en-US" sz="2400"/>
              <a:t>: Scope </a:t>
            </a:r>
          </a:p>
          <a:p>
            <a:pPr algn="just">
              <a:spcBef>
                <a:spcPct val="0"/>
              </a:spcBef>
              <a:buFontTx/>
              <a:buNone/>
            </a:pPr>
            <a:r>
              <a:rPr lang="en-US" altLang="en-US" sz="2400" b="1"/>
              <a:t>Risk Description</a:t>
            </a:r>
            <a:r>
              <a:rPr lang="en-US" altLang="en-US" sz="2400"/>
              <a:t>: Incomplete project design</a:t>
            </a:r>
          </a:p>
          <a:p>
            <a:pPr algn="just">
              <a:spcBef>
                <a:spcPct val="0"/>
              </a:spcBef>
              <a:buFontTx/>
              <a:buNone/>
            </a:pPr>
            <a:r>
              <a:rPr lang="en-US" altLang="en-US" sz="2400" b="1"/>
              <a:t>Inherent Risk</a:t>
            </a:r>
            <a:r>
              <a:rPr lang="en-US" altLang="en-US" sz="2400"/>
              <a:t>: Low</a:t>
            </a:r>
          </a:p>
          <a:p>
            <a:pPr algn="just">
              <a:spcBef>
                <a:spcPct val="0"/>
              </a:spcBef>
              <a:buFontTx/>
              <a:buNone/>
            </a:pPr>
            <a:r>
              <a:rPr lang="en-US" altLang="en-US" sz="2400" b="1"/>
              <a:t>Risk Response</a:t>
            </a:r>
            <a:r>
              <a:rPr lang="en-US" altLang="en-US" sz="2400"/>
              <a:t>: Work with creative team to promote understanding of project scope. Consider design workshop or mentorship with senior-level members.</a:t>
            </a:r>
          </a:p>
          <a:p>
            <a:pPr algn="just">
              <a:spcBef>
                <a:spcPct val="0"/>
              </a:spcBef>
              <a:buFontTx/>
              <a:buNone/>
            </a:pPr>
            <a:r>
              <a:rPr lang="en-US" altLang="en-US" sz="2400" b="1"/>
              <a:t>Risk Owner</a:t>
            </a:r>
            <a:r>
              <a:rPr lang="en-US" altLang="en-US" sz="2400"/>
              <a:t>: Project Sponsor   </a:t>
            </a:r>
          </a:p>
          <a:p>
            <a:pPr algn="just">
              <a:spcBef>
                <a:spcPct val="0"/>
              </a:spcBef>
              <a:buFontTx/>
              <a:buNone/>
            </a:pPr>
            <a:r>
              <a:rPr lang="en-US" altLang="en-US" sz="2400" b="1"/>
              <a:t>Risk Status</a:t>
            </a:r>
            <a:r>
              <a:rPr lang="en-US" altLang="en-US" sz="2400"/>
              <a:t>: Closed.</a:t>
            </a:r>
          </a:p>
          <a:p>
            <a:pPr algn="just">
              <a:spcBef>
                <a:spcPct val="0"/>
              </a:spcBef>
              <a:buFontTx/>
              <a:buNone/>
            </a:pPr>
            <a:endParaRPr lang="en-US" altLang="en-US" sz="24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Content Placeholder 1">
            <a:extLst>
              <a:ext uri="{FF2B5EF4-FFF2-40B4-BE49-F238E27FC236}">
                <a16:creationId xmlns:a16="http://schemas.microsoft.com/office/drawing/2014/main" id="{1D0B6C59-69E5-B2ED-3D6C-0E2DCD7C4422}"/>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sz="2800"/>
              <a:t>Project managers need to monitor risks just as they track project progress.</a:t>
            </a:r>
          </a:p>
          <a:p>
            <a:pPr algn="just" fontAlgn="base">
              <a:spcAft>
                <a:spcPct val="0"/>
              </a:spcAft>
              <a:buFont typeface="Arial" pitchFamily="34" charset="0"/>
              <a:buChar char="•"/>
            </a:pPr>
            <a:r>
              <a:rPr lang="en-US" altLang="en-US" sz="2800"/>
              <a:t>Risk assessment and updating needs to be part of every status meeting and progress report system.</a:t>
            </a:r>
          </a:p>
          <a:p>
            <a:pPr algn="just" fontAlgn="base">
              <a:spcAft>
                <a:spcPct val="0"/>
              </a:spcAft>
              <a:buFont typeface="Arial" pitchFamily="34" charset="0"/>
              <a:buChar char="•"/>
            </a:pPr>
            <a:r>
              <a:rPr lang="en-US" altLang="en-US" sz="2800"/>
              <a:t>The project team needs to be on constant alert for new, unforeseen risks.</a:t>
            </a:r>
          </a:p>
          <a:p>
            <a:pPr algn="just" fontAlgn="base">
              <a:spcAft>
                <a:spcPct val="0"/>
              </a:spcAft>
              <a:buFont typeface="Arial" pitchFamily="34" charset="0"/>
              <a:buChar char="•"/>
            </a:pPr>
            <a:r>
              <a:rPr lang="en-US" altLang="en-US" sz="2800"/>
              <a:t>PM and top management should be open to new risks and problems.</a:t>
            </a:r>
          </a:p>
          <a:p>
            <a:pPr algn="just" fontAlgn="base">
              <a:spcAft>
                <a:spcPct val="0"/>
              </a:spcAft>
              <a:buFont typeface="Arial" pitchFamily="34" charset="0"/>
              <a:buChar char="•"/>
            </a:pPr>
            <a:r>
              <a:rPr lang="en-US" altLang="en-US" sz="2800"/>
              <a:t>Responsibility for risk should be assigned and documented.</a:t>
            </a:r>
          </a:p>
          <a:p>
            <a:pPr algn="just" fontAlgn="base">
              <a:spcAft>
                <a:spcPct val="0"/>
              </a:spcAft>
              <a:buFont typeface="Arial" pitchFamily="34" charset="0"/>
              <a:buChar char="•"/>
            </a:pPr>
            <a:endParaRPr lang="en-US" altLang="en-US" sz="2800"/>
          </a:p>
        </p:txBody>
      </p:sp>
      <p:sp>
        <p:nvSpPr>
          <p:cNvPr id="3" name="Content Placeholder 2">
            <a:extLst>
              <a:ext uri="{FF2B5EF4-FFF2-40B4-BE49-F238E27FC236}">
                <a16:creationId xmlns:a16="http://schemas.microsoft.com/office/drawing/2014/main" id="{2FCCC93F-9C84-9715-601C-BD358E945071}"/>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RISK RESPONSE CONTROL</a:t>
            </a:r>
          </a:p>
          <a:p>
            <a:pPr>
              <a:buFont typeface="Arial" charset="0"/>
              <a:buNone/>
              <a:defRPr/>
            </a:pPr>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93BACE-11E0-4B9D-7FCF-CE3468079CFE}"/>
              </a:ext>
            </a:extLst>
          </p:cNvPr>
          <p:cNvSpPr>
            <a:spLocks noGrp="1"/>
          </p:cNvSpPr>
          <p:nvPr>
            <p:ph idx="1"/>
          </p:nvPr>
        </p:nvSpPr>
        <p:spPr>
          <a:xfrm>
            <a:off x="304800" y="1493838"/>
            <a:ext cx="8229600" cy="4525962"/>
          </a:xfrm>
        </p:spPr>
        <p:txBody>
          <a:bodyPr/>
          <a:lstStyle/>
          <a:p>
            <a:pPr algn="just">
              <a:defRPr/>
            </a:pPr>
            <a:r>
              <a:rPr lang="en-US" dirty="0"/>
              <a:t>Change Management System involves reporting, controlling, and recording changes to the project baseline. </a:t>
            </a:r>
          </a:p>
          <a:p>
            <a:pPr algn="just">
              <a:defRPr/>
            </a:pPr>
            <a:endParaRPr lang="en-US" dirty="0"/>
          </a:p>
          <a:p>
            <a:pPr algn="just">
              <a:defRPr/>
            </a:pPr>
            <a:r>
              <a:rPr lang="en-US" sz="2000" dirty="0"/>
              <a:t>Most CMSs are designed to accomplish the following:</a:t>
            </a:r>
          </a:p>
          <a:p>
            <a:pPr marL="457200" indent="-457200" algn="just">
              <a:buFont typeface="+mj-lt"/>
              <a:buAutoNum type="arabicPeriod"/>
              <a:defRPr/>
            </a:pPr>
            <a:r>
              <a:rPr lang="en-US" sz="2000" dirty="0"/>
              <a:t>Identify proposed changes.</a:t>
            </a:r>
          </a:p>
          <a:p>
            <a:pPr marL="457200" indent="-457200" algn="just">
              <a:buFont typeface="+mj-lt"/>
              <a:buAutoNum type="arabicPeriod"/>
              <a:defRPr/>
            </a:pPr>
            <a:r>
              <a:rPr lang="en-US" sz="2000" dirty="0"/>
              <a:t>List expected effects of proposed change on schedule and budget.</a:t>
            </a:r>
          </a:p>
          <a:p>
            <a:pPr marL="457200" indent="-457200" algn="just">
              <a:buFont typeface="+mj-lt"/>
              <a:buAutoNum type="arabicPeriod"/>
              <a:defRPr/>
            </a:pPr>
            <a:r>
              <a:rPr lang="en-US" sz="2000" dirty="0"/>
              <a:t>Review, evaluate, and approve or disapprove changes formally.</a:t>
            </a:r>
          </a:p>
          <a:p>
            <a:pPr marL="457200" indent="-457200" algn="just">
              <a:buFont typeface="+mj-lt"/>
              <a:buAutoNum type="arabicPeriod"/>
              <a:defRPr/>
            </a:pPr>
            <a:r>
              <a:rPr lang="en-US" sz="2000" dirty="0"/>
              <a:t>Negotiate and resolve conflicts of change, conditions and cost.</a:t>
            </a:r>
          </a:p>
          <a:p>
            <a:pPr marL="457200" indent="-457200" algn="just">
              <a:buFont typeface="+mj-lt"/>
              <a:buAutoNum type="arabicPeriod"/>
              <a:defRPr/>
            </a:pPr>
            <a:r>
              <a:rPr lang="en-US" sz="2000" dirty="0"/>
              <a:t>Communicate changes to the affected parties.</a:t>
            </a:r>
          </a:p>
          <a:p>
            <a:pPr marL="457200" indent="-457200" algn="just">
              <a:buFont typeface="+mj-lt"/>
              <a:buAutoNum type="arabicPeriod"/>
              <a:defRPr/>
            </a:pPr>
            <a:r>
              <a:rPr lang="en-US" sz="2000" dirty="0"/>
              <a:t>Assign responsibility for implementing change.</a:t>
            </a:r>
          </a:p>
          <a:p>
            <a:pPr marL="457200" indent="-457200" algn="just">
              <a:buFont typeface="+mj-lt"/>
              <a:buAutoNum type="arabicPeriod"/>
              <a:defRPr/>
            </a:pPr>
            <a:r>
              <a:rPr lang="en-US" sz="2000" dirty="0"/>
              <a:t>Adjust master schedule and budget.</a:t>
            </a:r>
          </a:p>
          <a:p>
            <a:pPr marL="457200" indent="-457200" algn="just">
              <a:buFont typeface="+mj-lt"/>
              <a:buAutoNum type="arabicPeriod"/>
              <a:defRPr/>
            </a:pPr>
            <a:r>
              <a:rPr lang="en-US" sz="2000" dirty="0"/>
              <a:t>Track all changes that are to be implemented.</a:t>
            </a:r>
          </a:p>
          <a:p>
            <a:pPr marL="457200" indent="-457200" algn="just">
              <a:buFont typeface="+mj-lt"/>
              <a:buAutoNum type="arabicPeriod"/>
              <a:defRPr/>
            </a:pPr>
            <a:endParaRPr lang="en-US" dirty="0"/>
          </a:p>
          <a:p>
            <a:pPr algn="just">
              <a:defRPr/>
            </a:pPr>
            <a:endParaRPr lang="en-US" dirty="0"/>
          </a:p>
        </p:txBody>
      </p:sp>
      <p:sp>
        <p:nvSpPr>
          <p:cNvPr id="3" name="Content Placeholder 2">
            <a:extLst>
              <a:ext uri="{FF2B5EF4-FFF2-40B4-BE49-F238E27FC236}">
                <a16:creationId xmlns:a16="http://schemas.microsoft.com/office/drawing/2014/main" id="{D89C10AD-3276-7720-6743-DDF66336DF30}"/>
              </a:ext>
            </a:extLst>
          </p:cNvPr>
          <p:cNvSpPr>
            <a:spLocks noGrp="1"/>
          </p:cNvSpPr>
          <p:nvPr>
            <p:ph sz="quarter" idx="10"/>
          </p:nvPr>
        </p:nvSpPr>
        <p:spPr/>
        <p:txBody>
          <a:bodyPr/>
          <a:lstStyle/>
          <a:p>
            <a:pPr>
              <a:buFont typeface="Arial" charset="0"/>
              <a:buNone/>
              <a:defRPr/>
            </a:pPr>
            <a:r>
              <a:rPr lang="en-US" dirty="0"/>
              <a:t>CHANGE CONTROL MANAGEMENT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2F6D4C-6C5D-EBD7-719E-55ABAC1A248A}"/>
              </a:ext>
            </a:extLst>
          </p:cNvPr>
          <p:cNvSpPr>
            <a:spLocks noGrp="1"/>
          </p:cNvSpPr>
          <p:nvPr>
            <p:ph sz="quarter" idx="10"/>
          </p:nvPr>
        </p:nvSpPr>
        <p:spPr/>
        <p:txBody>
          <a:bodyPr>
            <a:normAutofit fontScale="25000" lnSpcReduction="20000"/>
          </a:bodyPr>
          <a:lstStyle/>
          <a:p>
            <a:pPr>
              <a:buFont typeface="Arial" charset="0"/>
              <a:buNone/>
              <a:defRPr/>
            </a:pPr>
            <a:endParaRPr lang="en-US" dirty="0"/>
          </a:p>
          <a:p>
            <a:pPr>
              <a:buFont typeface="Arial" charset="0"/>
              <a:buNone/>
              <a:defRPr/>
            </a:pPr>
            <a:r>
              <a:rPr lang="en-US" sz="14400" dirty="0"/>
              <a:t>CHANGE CONTROL MANAGEMENT</a:t>
            </a:r>
          </a:p>
          <a:p>
            <a:pPr>
              <a:buFont typeface="Arial" charset="0"/>
              <a:buNone/>
              <a:defRPr/>
            </a:pPr>
            <a:endParaRPr lang="en-US" dirty="0"/>
          </a:p>
        </p:txBody>
      </p:sp>
      <p:pic>
        <p:nvPicPr>
          <p:cNvPr id="79875" name="Picture 2" descr="D:\Desktop\ET ZC423 - L10\Misc\Change Control Process.png">
            <a:extLst>
              <a:ext uri="{FF2B5EF4-FFF2-40B4-BE49-F238E27FC236}">
                <a16:creationId xmlns:a16="http://schemas.microsoft.com/office/drawing/2014/main" id="{7F485B41-A289-364E-577E-B947F28D9AD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 y="1447800"/>
            <a:ext cx="8721725" cy="5135563"/>
          </a:xfr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Content Placeholder 1">
            <a:extLst>
              <a:ext uri="{FF2B5EF4-FFF2-40B4-BE49-F238E27FC236}">
                <a16:creationId xmlns:a16="http://schemas.microsoft.com/office/drawing/2014/main" id="{573E2783-319A-268A-4835-6CEEDB14F694}"/>
              </a:ext>
            </a:extLst>
          </p:cNvPr>
          <p:cNvSpPr>
            <a:spLocks noGrp="1"/>
          </p:cNvSpPr>
          <p:nvPr>
            <p:ph idx="1"/>
          </p:nvPr>
        </p:nvSpPr>
        <p:spPr>
          <a:xfrm>
            <a:off x="304800" y="1493838"/>
            <a:ext cx="8229600" cy="4525962"/>
          </a:xfrm>
        </p:spPr>
        <p:txBody>
          <a:bodyPr/>
          <a:lstStyle/>
          <a:p>
            <a:pPr algn="just" fontAlgn="base">
              <a:spcAft>
                <a:spcPct val="0"/>
              </a:spcAft>
            </a:pPr>
            <a:r>
              <a:rPr lang="en-US" altLang="en-US" sz="2800"/>
              <a:t>Change Request Forms and Logs are used to track proposed changes.</a:t>
            </a:r>
          </a:p>
          <a:p>
            <a:pPr algn="just" fontAlgn="base">
              <a:spcAft>
                <a:spcPct val="0"/>
              </a:spcAft>
            </a:pPr>
            <a:endParaRPr lang="en-US" altLang="en-US" sz="2800"/>
          </a:p>
          <a:p>
            <a:pPr algn="just" fontAlgn="base">
              <a:spcAft>
                <a:spcPct val="0"/>
              </a:spcAft>
            </a:pPr>
            <a:r>
              <a:rPr lang="en-US" altLang="en-US" sz="2000"/>
              <a:t>The benefits derived from change control systems are the following:</a:t>
            </a:r>
          </a:p>
          <a:p>
            <a:pPr algn="just" fontAlgn="base">
              <a:spcAft>
                <a:spcPct val="0"/>
              </a:spcAft>
            </a:pPr>
            <a:r>
              <a:rPr lang="en-US" altLang="en-US" sz="2000"/>
              <a:t>1. Inconsequential changes are discouraged by the formal process.</a:t>
            </a:r>
          </a:p>
          <a:p>
            <a:pPr algn="just" fontAlgn="base">
              <a:spcAft>
                <a:spcPct val="0"/>
              </a:spcAft>
            </a:pPr>
            <a:r>
              <a:rPr lang="en-US" altLang="en-US" sz="2000"/>
              <a:t>2. Costs of changes are maintained in a log.</a:t>
            </a:r>
          </a:p>
          <a:p>
            <a:pPr algn="just" fontAlgn="base">
              <a:spcAft>
                <a:spcPct val="0"/>
              </a:spcAft>
            </a:pPr>
            <a:r>
              <a:rPr lang="en-US" altLang="en-US" sz="2000"/>
              <a:t>3. Integrity of the WBS and performance measures is maintained.</a:t>
            </a:r>
          </a:p>
          <a:p>
            <a:pPr algn="just" fontAlgn="base">
              <a:spcAft>
                <a:spcPct val="0"/>
              </a:spcAft>
            </a:pPr>
            <a:r>
              <a:rPr lang="en-US" altLang="en-US" sz="2000"/>
              <a:t>4. Allocation and use of budget and management reserve funds are tracked.</a:t>
            </a:r>
          </a:p>
          <a:p>
            <a:pPr algn="just" fontAlgn="base">
              <a:spcAft>
                <a:spcPct val="0"/>
              </a:spcAft>
            </a:pPr>
            <a:r>
              <a:rPr lang="en-US" altLang="en-US" sz="2000"/>
              <a:t>5. Responsibility for implementation is clarified.</a:t>
            </a:r>
          </a:p>
          <a:p>
            <a:pPr algn="just" fontAlgn="base">
              <a:spcAft>
                <a:spcPct val="0"/>
              </a:spcAft>
            </a:pPr>
            <a:r>
              <a:rPr lang="en-US" altLang="en-US" sz="2000"/>
              <a:t>6. Effect of changes is visible to all parties involved.</a:t>
            </a:r>
          </a:p>
          <a:p>
            <a:pPr algn="just" fontAlgn="base">
              <a:spcAft>
                <a:spcPct val="0"/>
              </a:spcAft>
            </a:pPr>
            <a:r>
              <a:rPr lang="en-US" altLang="en-US" sz="2000"/>
              <a:t>7. Implementation of change is monitored.</a:t>
            </a:r>
          </a:p>
          <a:p>
            <a:pPr algn="just" fontAlgn="base">
              <a:spcAft>
                <a:spcPct val="0"/>
              </a:spcAft>
            </a:pPr>
            <a:r>
              <a:rPr lang="en-US" altLang="en-US" sz="2000"/>
              <a:t>8. Scope changes will be quickly reflected in baseline and performance measures.</a:t>
            </a:r>
          </a:p>
        </p:txBody>
      </p:sp>
      <p:sp>
        <p:nvSpPr>
          <p:cNvPr id="3" name="Content Placeholder 2">
            <a:extLst>
              <a:ext uri="{FF2B5EF4-FFF2-40B4-BE49-F238E27FC236}">
                <a16:creationId xmlns:a16="http://schemas.microsoft.com/office/drawing/2014/main" id="{2A9E232F-3BD7-D6D9-4540-641D4EFFD883}"/>
              </a:ext>
            </a:extLst>
          </p:cNvPr>
          <p:cNvSpPr>
            <a:spLocks noGrp="1"/>
          </p:cNvSpPr>
          <p:nvPr>
            <p:ph sz="quarter" idx="10"/>
          </p:nvPr>
        </p:nvSpPr>
        <p:spPr/>
        <p:txBody>
          <a:bodyPr>
            <a:normAutofit fontScale="25000" lnSpcReduction="20000"/>
          </a:bodyPr>
          <a:lstStyle/>
          <a:p>
            <a:pPr>
              <a:buFont typeface="Arial" charset="0"/>
              <a:buNone/>
              <a:defRPr/>
            </a:pPr>
            <a:endParaRPr lang="en-US" sz="9600" dirty="0"/>
          </a:p>
          <a:p>
            <a:pPr>
              <a:buFont typeface="Arial" charset="0"/>
              <a:buNone/>
              <a:defRPr/>
            </a:pPr>
            <a:r>
              <a:rPr lang="en-US" sz="14400" dirty="0"/>
              <a:t>CHANGE CONTROL MANAGEMENT</a:t>
            </a:r>
          </a:p>
          <a:p>
            <a:pPr>
              <a:buFont typeface="Arial" charset="0"/>
              <a:buNone/>
              <a:defRPr/>
            </a:pPr>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E9B4E8-8E00-B9A5-84EB-0B7AF935FEC3}"/>
              </a:ext>
            </a:extLst>
          </p:cNvPr>
          <p:cNvSpPr>
            <a:spLocks noGrp="1"/>
          </p:cNvSpPr>
          <p:nvPr>
            <p:ph sz="quarter" idx="10"/>
          </p:nvPr>
        </p:nvSpPr>
        <p:spPr/>
        <p:txBody>
          <a:bodyPr/>
          <a:lstStyle/>
          <a:p>
            <a:pPr>
              <a:buFont typeface="Arial" charset="0"/>
              <a:buNone/>
              <a:defRPr/>
            </a:pPr>
            <a:r>
              <a:rPr lang="en-US" dirty="0"/>
              <a:t>CHANGE REQUEST FORM</a:t>
            </a:r>
          </a:p>
        </p:txBody>
      </p:sp>
      <p:pic>
        <p:nvPicPr>
          <p:cNvPr id="81923" name="Picture 5" descr="D:\Desktop\ET ZC423 - L10\Misc\Change Request Form.png">
            <a:extLst>
              <a:ext uri="{FF2B5EF4-FFF2-40B4-BE49-F238E27FC236}">
                <a16:creationId xmlns:a16="http://schemas.microsoft.com/office/drawing/2014/main" id="{9FDB30A1-AF27-CD13-7DDC-80D73410571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875" y="1371600"/>
            <a:ext cx="9067800" cy="5105400"/>
          </a:xfr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8E6D03-5A30-DF11-735D-2537BB30EC2B}"/>
              </a:ext>
            </a:extLst>
          </p:cNvPr>
          <p:cNvSpPr>
            <a:spLocks noGrp="1"/>
          </p:cNvSpPr>
          <p:nvPr>
            <p:ph sz="quarter" idx="10"/>
          </p:nvPr>
        </p:nvSpPr>
        <p:spPr/>
        <p:txBody>
          <a:bodyPr/>
          <a:lstStyle/>
          <a:p>
            <a:pPr>
              <a:buFont typeface="Arial" charset="0"/>
              <a:buNone/>
              <a:defRPr/>
            </a:pPr>
            <a:r>
              <a:rPr lang="en-US" dirty="0"/>
              <a:t>CHANGE REQUEST LOG</a:t>
            </a:r>
          </a:p>
        </p:txBody>
      </p:sp>
      <p:pic>
        <p:nvPicPr>
          <p:cNvPr id="82947" name="Picture 4" descr="D:\Desktop\ET ZC423 - L10\Misc\Change Request Log.png">
            <a:extLst>
              <a:ext uri="{FF2B5EF4-FFF2-40B4-BE49-F238E27FC236}">
                <a16:creationId xmlns:a16="http://schemas.microsoft.com/office/drawing/2014/main" id="{6FDB6E48-32DD-FAD0-ADF3-BF2D5A092AC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5288" y="1493838"/>
            <a:ext cx="8748712" cy="4983162"/>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C791F6-EF40-E416-BA59-94C371F1FB84}"/>
              </a:ext>
            </a:extLst>
          </p:cNvPr>
          <p:cNvSpPr>
            <a:spLocks noGrp="1"/>
          </p:cNvSpPr>
          <p:nvPr>
            <p:ph sz="quarter" idx="10"/>
          </p:nvPr>
        </p:nvSpPr>
        <p:spPr/>
        <p:txBody>
          <a:bodyPr/>
          <a:lstStyle/>
          <a:p>
            <a:pPr>
              <a:defRPr/>
            </a:pPr>
            <a:endParaRPr lang="en-IN"/>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A79C03E2-B32B-BF45-C494-524CB7E7BED3}"/>
                  </a:ext>
                </a:extLst>
              </p14:cNvPr>
              <p14:cNvContentPartPr/>
              <p14:nvPr/>
            </p14:nvContentPartPr>
            <p14:xfrm>
              <a:off x="2108880" y="882720"/>
              <a:ext cx="6951960" cy="3908880"/>
            </p14:xfrm>
          </p:contentPart>
        </mc:Choice>
        <mc:Fallback>
          <p:pic>
            <p:nvPicPr>
              <p:cNvPr id="3" name="Ink 2">
                <a:extLst>
                  <a:ext uri="{FF2B5EF4-FFF2-40B4-BE49-F238E27FC236}">
                    <a16:creationId xmlns:a16="http://schemas.microsoft.com/office/drawing/2014/main" id="{A79C03E2-B32B-BF45-C494-524CB7E7BED3}"/>
                  </a:ext>
                </a:extLst>
              </p:cNvPr>
              <p:cNvPicPr/>
              <p:nvPr/>
            </p:nvPicPr>
            <p:blipFill>
              <a:blip r:embed="rId3"/>
              <a:stretch>
                <a:fillRect/>
              </a:stretch>
            </p:blipFill>
            <p:spPr>
              <a:xfrm>
                <a:off x="2099520" y="873360"/>
                <a:ext cx="6970680" cy="3927600"/>
              </a:xfrm>
              <a:prstGeom prst="rect">
                <a:avLst/>
              </a:prstGeom>
            </p:spPr>
          </p:pic>
        </mc:Fallback>
      </mc:AlternateContent>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1">
            <a:extLst>
              <a:ext uri="{FF2B5EF4-FFF2-40B4-BE49-F238E27FC236}">
                <a16:creationId xmlns:a16="http://schemas.microsoft.com/office/drawing/2014/main" id="{859A08EE-7C2A-5DB1-7445-0580B008CDA4}"/>
              </a:ext>
            </a:extLst>
          </p:cNvPr>
          <p:cNvSpPr>
            <a:spLocks noGrp="1"/>
          </p:cNvSpPr>
          <p:nvPr>
            <p:ph idx="1"/>
          </p:nvPr>
        </p:nvSpPr>
        <p:spPr>
          <a:xfrm>
            <a:off x="304800" y="1493838"/>
            <a:ext cx="8229600" cy="4525962"/>
          </a:xfrm>
        </p:spPr>
        <p:txBody>
          <a:bodyPr/>
          <a:lstStyle/>
          <a:p>
            <a:pPr algn="just" fontAlgn="base">
              <a:spcAft>
                <a:spcPct val="0"/>
              </a:spcAft>
            </a:pPr>
            <a:r>
              <a:rPr lang="en-US" altLang="en-US" sz="2800"/>
              <a:t>              Alaska Fly-Fishing Expedition</a:t>
            </a:r>
          </a:p>
          <a:p>
            <a:pPr algn="just" fontAlgn="base">
              <a:spcAft>
                <a:spcPct val="0"/>
              </a:spcAft>
            </a:pPr>
            <a:endParaRPr lang="en-US" altLang="en-US" sz="2800"/>
          </a:p>
          <a:p>
            <a:pPr algn="just" fontAlgn="base">
              <a:spcAft>
                <a:spcPct val="0"/>
              </a:spcAft>
            </a:pPr>
            <a:r>
              <a:rPr lang="en-US" altLang="en-US" i="1"/>
              <a:t>Objective</a:t>
            </a:r>
            <a:r>
              <a:rPr lang="en-US" altLang="en-US"/>
              <a:t>: The President of BlueNote, Inc. would like to reward her top management team by taking them on an all-expense-paid fly-fishing adventure in Alaska. Great Alaska Adventures (GAA) will be responsible for organizing and leading the expedition.  The expedition will include a 5 day fly-fishing expedition down the Tikchik River system in Alaska from June 21 to 25.  The cost of the expedition is not to exceed $35,000.  Guests will be responsible for their own travel arrangements to and from Dillingham, Alaska and for their own fly-fishing equipment as well as clothing.     </a:t>
            </a:r>
          </a:p>
        </p:txBody>
      </p:sp>
      <p:sp>
        <p:nvSpPr>
          <p:cNvPr id="3" name="Content Placeholder 2">
            <a:extLst>
              <a:ext uri="{FF2B5EF4-FFF2-40B4-BE49-F238E27FC236}">
                <a16:creationId xmlns:a16="http://schemas.microsoft.com/office/drawing/2014/main" id="{B2C42F01-4433-8132-E0D0-2B9EDD97C041}"/>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CASE 7.1</a:t>
            </a:r>
          </a:p>
          <a:p>
            <a:pPr>
              <a:buFont typeface="Arial" charset="0"/>
              <a:buNone/>
              <a:defRPr/>
            </a:pP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A5D1F7-DBA0-AB4E-F18E-539D3E1F92F5}"/>
              </a:ext>
            </a:extLst>
          </p:cNvPr>
          <p:cNvSpPr>
            <a:spLocks noGrp="1"/>
          </p:cNvSpPr>
          <p:nvPr>
            <p:ph sz="quarter" idx="10"/>
          </p:nvPr>
        </p:nvSpPr>
        <p:spPr/>
        <p:txBody>
          <a:bodyPr/>
          <a:lstStyle/>
          <a:p>
            <a:pPr algn="just">
              <a:defRPr/>
            </a:pPr>
            <a:endParaRPr lang="en-US" altLang="en-US" dirty="0"/>
          </a:p>
          <a:p>
            <a:pPr algn="just">
              <a:defRPr/>
            </a:pPr>
            <a:r>
              <a:rPr lang="en-US" altLang="en-US" dirty="0"/>
              <a:t>Alaska Fly-Fishing Expedition</a:t>
            </a:r>
          </a:p>
          <a:p>
            <a:pPr algn="just">
              <a:defRPr/>
            </a:pPr>
            <a:endParaRPr lang="en-US" altLang="en-US" dirty="0"/>
          </a:p>
          <a:p>
            <a:pPr>
              <a:buFont typeface="Arial" charset="0"/>
              <a:buNone/>
              <a:defRPr/>
            </a:pPr>
            <a:endParaRPr lang="en-US" dirty="0"/>
          </a:p>
        </p:txBody>
      </p:sp>
      <p:pic>
        <p:nvPicPr>
          <p:cNvPr id="84995" name="Picture 2" descr="https://www.sportquestholidays.com/wp-content/uploads/2016/12/alaska-trophy-adventures-fly-fishing-h-4.jpg">
            <a:extLst>
              <a:ext uri="{FF2B5EF4-FFF2-40B4-BE49-F238E27FC236}">
                <a16:creationId xmlns:a16="http://schemas.microsoft.com/office/drawing/2014/main" id="{073706C5-DED7-7DF9-EC32-EF47F09B6C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 y="1371600"/>
            <a:ext cx="9067800" cy="5105400"/>
          </a:xfr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Content Placeholder 1">
            <a:extLst>
              <a:ext uri="{FF2B5EF4-FFF2-40B4-BE49-F238E27FC236}">
                <a16:creationId xmlns:a16="http://schemas.microsoft.com/office/drawing/2014/main" id="{73906892-C9F8-A73A-4FC7-0F8BEB0793EA}"/>
              </a:ext>
            </a:extLst>
          </p:cNvPr>
          <p:cNvSpPr>
            <a:spLocks noGrp="1"/>
          </p:cNvSpPr>
          <p:nvPr>
            <p:ph idx="1"/>
          </p:nvPr>
        </p:nvSpPr>
        <p:spPr>
          <a:xfrm>
            <a:off x="304800" y="1493838"/>
            <a:ext cx="8229600" cy="4525962"/>
          </a:xfrm>
        </p:spPr>
        <p:txBody>
          <a:bodyPr/>
          <a:lstStyle/>
          <a:p>
            <a:pPr algn="just" fontAlgn="base">
              <a:spcAft>
                <a:spcPct val="0"/>
              </a:spcAft>
            </a:pPr>
            <a:r>
              <a:rPr lang="en-US" altLang="en-US" i="1"/>
              <a:t>Deliverables</a:t>
            </a:r>
            <a:r>
              <a:rPr lang="en-US" altLang="en-US"/>
              <a:t>: The deliverables for this project include the following: air transportation to and from Dillingham to and from camps I &amp; II, river transportation that consists of 2 8-man drift boats with outboard motors, 3 meals a day for all attending guests, 4 hours of fly-fishing instruction, overnight accommodations at the Dillingham lodge in addition to 3 4-man tents with cots, bedding, and lanterns, 4 experienced river guides who are also experienced fly fisherman, fishing licenses for all guests, and digital cellular communication devices.  </a:t>
            </a:r>
          </a:p>
          <a:p>
            <a:pPr algn="just" fontAlgn="base">
              <a:spcAft>
                <a:spcPct val="0"/>
              </a:spcAft>
            </a:pPr>
            <a:endParaRPr lang="en-US" altLang="en-US"/>
          </a:p>
        </p:txBody>
      </p:sp>
      <p:sp>
        <p:nvSpPr>
          <p:cNvPr id="3" name="Content Placeholder 2">
            <a:extLst>
              <a:ext uri="{FF2B5EF4-FFF2-40B4-BE49-F238E27FC236}">
                <a16:creationId xmlns:a16="http://schemas.microsoft.com/office/drawing/2014/main" id="{12A8BC83-EF89-0AE9-BF98-680A613A3068}"/>
              </a:ext>
            </a:extLst>
          </p:cNvPr>
          <p:cNvSpPr>
            <a:spLocks noGrp="1"/>
          </p:cNvSpPr>
          <p:nvPr>
            <p:ph sz="quarter" idx="10"/>
          </p:nvPr>
        </p:nvSpPr>
        <p:spPr/>
        <p:txBody>
          <a:bodyPr/>
          <a:lstStyle/>
          <a:p>
            <a:pPr>
              <a:buFont typeface="Arial" charset="0"/>
              <a:buNone/>
              <a:defRPr/>
            </a:pPr>
            <a:r>
              <a:rPr lang="en-US" dirty="0"/>
              <a:t>Alaska Fly-Fishing Expedition</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Content Placeholder 1">
            <a:extLst>
              <a:ext uri="{FF2B5EF4-FFF2-40B4-BE49-F238E27FC236}">
                <a16:creationId xmlns:a16="http://schemas.microsoft.com/office/drawing/2014/main" id="{9FFBC7FA-B179-34E1-6A31-E512C4C96F71}"/>
              </a:ext>
            </a:extLst>
          </p:cNvPr>
          <p:cNvSpPr>
            <a:spLocks noGrp="1"/>
          </p:cNvSpPr>
          <p:nvPr>
            <p:ph idx="1"/>
          </p:nvPr>
        </p:nvSpPr>
        <p:spPr>
          <a:xfrm>
            <a:off x="304800" y="1493838"/>
            <a:ext cx="8229600" cy="4525962"/>
          </a:xfrm>
        </p:spPr>
        <p:txBody>
          <a:bodyPr/>
          <a:lstStyle/>
          <a:p>
            <a:pPr algn="just" fontAlgn="base">
              <a:spcAft>
                <a:spcPct val="0"/>
              </a:spcAft>
            </a:pPr>
            <a:r>
              <a:rPr lang="en-US" altLang="en-US" i="1"/>
              <a:t>Milestones</a:t>
            </a:r>
            <a:r>
              <a:rPr lang="en-US" altLang="en-US"/>
              <a:t>: The milestones for this project have been broken down into four main parts.  </a:t>
            </a:r>
          </a:p>
          <a:p>
            <a:pPr algn="just" fontAlgn="base">
              <a:spcAft>
                <a:spcPct val="0"/>
              </a:spcAft>
            </a:pPr>
            <a:endParaRPr lang="en-US" altLang="en-US"/>
          </a:p>
          <a:p>
            <a:pPr algn="just" fontAlgn="base">
              <a:spcAft>
                <a:spcPct val="0"/>
              </a:spcAft>
            </a:pPr>
            <a:r>
              <a:rPr lang="en-US" altLang="en-US"/>
              <a:t>These include: </a:t>
            </a:r>
          </a:p>
          <a:p>
            <a:pPr algn="just" fontAlgn="base">
              <a:spcAft>
                <a:spcPct val="0"/>
              </a:spcAft>
            </a:pPr>
            <a:endParaRPr lang="en-US" altLang="en-US"/>
          </a:p>
          <a:p>
            <a:pPr algn="just" fontAlgn="base">
              <a:spcAft>
                <a:spcPct val="0"/>
              </a:spcAft>
              <a:buFont typeface="Arial" pitchFamily="34" charset="0"/>
              <a:buChar char="•"/>
            </a:pPr>
            <a:r>
              <a:rPr lang="en-US" altLang="en-US"/>
              <a:t>The signing of the contract due by January 22 </a:t>
            </a:r>
          </a:p>
          <a:p>
            <a:pPr algn="just" fontAlgn="base">
              <a:spcAft>
                <a:spcPct val="0"/>
              </a:spcAft>
              <a:buFont typeface="Arial" pitchFamily="34" charset="0"/>
              <a:buChar char="•"/>
            </a:pPr>
            <a:r>
              <a:rPr lang="en-US" altLang="en-US"/>
              <a:t>Guest arrival in Dillingham by June 20 </a:t>
            </a:r>
          </a:p>
          <a:p>
            <a:pPr algn="just" fontAlgn="base">
              <a:spcAft>
                <a:spcPct val="0"/>
              </a:spcAft>
              <a:buFont typeface="Arial" pitchFamily="34" charset="0"/>
              <a:buChar char="•"/>
            </a:pPr>
            <a:r>
              <a:rPr lang="en-US" altLang="en-US"/>
              <a:t>Departure to Base Camp I on June 21, and </a:t>
            </a:r>
          </a:p>
          <a:p>
            <a:pPr algn="just" fontAlgn="base">
              <a:spcAft>
                <a:spcPct val="0"/>
              </a:spcAft>
              <a:buFont typeface="Arial" pitchFamily="34" charset="0"/>
              <a:buChar char="•"/>
            </a:pPr>
            <a:r>
              <a:rPr lang="en-US" altLang="en-US"/>
              <a:t>Departure to Dillingham on June 25 from Base Camp II. </a:t>
            </a:r>
          </a:p>
          <a:p>
            <a:pPr algn="just" fontAlgn="base">
              <a:spcAft>
                <a:spcPct val="0"/>
              </a:spcAft>
            </a:pPr>
            <a:endParaRPr lang="en-US" altLang="en-US"/>
          </a:p>
          <a:p>
            <a:pPr algn="just" fontAlgn="base">
              <a:spcAft>
                <a:spcPct val="0"/>
              </a:spcAft>
            </a:pPr>
            <a:endParaRPr lang="en-US" altLang="en-US"/>
          </a:p>
        </p:txBody>
      </p:sp>
      <p:sp>
        <p:nvSpPr>
          <p:cNvPr id="3" name="Content Placeholder 2">
            <a:extLst>
              <a:ext uri="{FF2B5EF4-FFF2-40B4-BE49-F238E27FC236}">
                <a16:creationId xmlns:a16="http://schemas.microsoft.com/office/drawing/2014/main" id="{A95B8BBE-DFAC-F54E-41A5-BACBEF0136B6}"/>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Alaska Fly-Fishing Expedition</a:t>
            </a:r>
          </a:p>
          <a:p>
            <a:pPr>
              <a:buFont typeface="Arial" charset="0"/>
              <a:buNone/>
              <a:defRPr/>
            </a:pPr>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69973A-C4D1-DF1B-2DCA-9A51E404D63B}"/>
              </a:ext>
            </a:extLst>
          </p:cNvPr>
          <p:cNvSpPr>
            <a:spLocks noGrp="1"/>
          </p:cNvSpPr>
          <p:nvPr>
            <p:ph sz="quarter" idx="10"/>
          </p:nvPr>
        </p:nvSpPr>
        <p:spPr/>
        <p:txBody>
          <a:bodyPr/>
          <a:lstStyle/>
          <a:p>
            <a:pPr>
              <a:defRPr/>
            </a:pPr>
            <a:r>
              <a:rPr lang="en-US" dirty="0"/>
              <a:t>Alaska Fly-Fishing Expedition</a:t>
            </a:r>
          </a:p>
          <a:p>
            <a:pPr>
              <a:defRPr/>
            </a:pPr>
            <a:endParaRPr lang="en-IN" dirty="0"/>
          </a:p>
        </p:txBody>
      </p:sp>
      <p:pic>
        <p:nvPicPr>
          <p:cNvPr id="88067" name="Picture 4" descr="D:\Desktop\ET ZC423 - L10\CASE 7.1\Tikchik FF1.jpg">
            <a:extLst>
              <a:ext uri="{FF2B5EF4-FFF2-40B4-BE49-F238E27FC236}">
                <a16:creationId xmlns:a16="http://schemas.microsoft.com/office/drawing/2014/main" id="{05F47B3D-5FB1-3F10-C90D-5B2677557B6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 y="1493838"/>
            <a:ext cx="8991600" cy="4983162"/>
          </a:xfr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Content Placeholder 1">
            <a:extLst>
              <a:ext uri="{FF2B5EF4-FFF2-40B4-BE49-F238E27FC236}">
                <a16:creationId xmlns:a16="http://schemas.microsoft.com/office/drawing/2014/main" id="{91591311-F30E-D6D9-9290-9B28F45A9B5D}"/>
              </a:ext>
            </a:extLst>
          </p:cNvPr>
          <p:cNvSpPr>
            <a:spLocks noGrp="1"/>
          </p:cNvSpPr>
          <p:nvPr>
            <p:ph idx="1"/>
          </p:nvPr>
        </p:nvSpPr>
        <p:spPr>
          <a:xfrm>
            <a:off x="304800" y="1493838"/>
            <a:ext cx="8686800" cy="4983162"/>
          </a:xfrm>
        </p:spPr>
        <p:txBody>
          <a:bodyPr/>
          <a:lstStyle/>
          <a:p>
            <a:pPr algn="just" fontAlgn="base">
              <a:spcAft>
                <a:spcPct val="0"/>
              </a:spcAft>
            </a:pPr>
            <a:r>
              <a:rPr lang="en-US" altLang="en-US" sz="1800"/>
              <a:t>1.0  Alaska Fly-Fishing Expedition</a:t>
            </a:r>
          </a:p>
          <a:p>
            <a:pPr algn="just" fontAlgn="base">
              <a:spcAft>
                <a:spcPct val="0"/>
              </a:spcAft>
            </a:pPr>
            <a:r>
              <a:rPr lang="en-US" altLang="en-US" sz="1800"/>
              <a:t>	1.1  Confirm number of guests attending</a:t>
            </a:r>
          </a:p>
          <a:p>
            <a:pPr algn="just" fontAlgn="base">
              <a:spcAft>
                <a:spcPct val="0"/>
              </a:spcAft>
            </a:pPr>
            <a:r>
              <a:rPr lang="en-US" altLang="en-US" sz="1800"/>
              <a:t>		1.1.1  Apply and receive fishing licenses for all guests</a:t>
            </a:r>
          </a:p>
          <a:p>
            <a:pPr algn="just" fontAlgn="base">
              <a:spcAft>
                <a:spcPct val="0"/>
              </a:spcAft>
            </a:pPr>
            <a:r>
              <a:rPr lang="en-US" altLang="en-US" sz="1800"/>
              <a:t>	1.2  Make overnight accommodations at Dillingham lodge for the night of   </a:t>
            </a:r>
          </a:p>
          <a:p>
            <a:pPr algn="just" fontAlgn="base">
              <a:spcAft>
                <a:spcPct val="0"/>
              </a:spcAft>
            </a:pPr>
            <a:r>
              <a:rPr lang="en-US" altLang="en-US" sz="1800"/>
              <a:t>             20</a:t>
            </a:r>
            <a:r>
              <a:rPr lang="en-US" altLang="en-US" sz="1800" baseline="30000"/>
              <a:t>the</a:t>
            </a:r>
            <a:r>
              <a:rPr lang="en-US" altLang="en-US" sz="1800"/>
              <a:t> and 25</a:t>
            </a:r>
            <a:r>
              <a:rPr lang="en-US" altLang="en-US" sz="1800" baseline="30000"/>
              <a:t>th</a:t>
            </a:r>
            <a:r>
              <a:rPr lang="en-US" altLang="en-US" sz="1800"/>
              <a:t> June</a:t>
            </a:r>
          </a:p>
          <a:p>
            <a:pPr algn="just" fontAlgn="base">
              <a:spcAft>
                <a:spcPct val="0"/>
              </a:spcAft>
            </a:pPr>
            <a:r>
              <a:rPr lang="en-US" altLang="en-US" sz="1800"/>
              <a:t>		1.2.1  Purchase 3 4-man tents with cots, bedding, lanterns</a:t>
            </a:r>
          </a:p>
          <a:p>
            <a:pPr algn="just" fontAlgn="base">
              <a:spcAft>
                <a:spcPct val="0"/>
              </a:spcAft>
            </a:pPr>
            <a:r>
              <a:rPr lang="en-US" altLang="en-US" sz="1800"/>
              <a:t>		1.2.2  Make arrangements to feed all guests 3 times a day</a:t>
            </a:r>
          </a:p>
          <a:p>
            <a:pPr algn="just" fontAlgn="base">
              <a:spcAft>
                <a:spcPct val="0"/>
              </a:spcAft>
            </a:pPr>
            <a:r>
              <a:rPr lang="en-US" altLang="en-US" sz="1800"/>
              <a:t>	1.3  Hire a pilot </a:t>
            </a:r>
          </a:p>
          <a:p>
            <a:pPr algn="just" fontAlgn="base">
              <a:spcAft>
                <a:spcPct val="0"/>
              </a:spcAft>
            </a:pPr>
            <a:r>
              <a:rPr lang="en-US" altLang="en-US" sz="1800"/>
              <a:t>             1.3.1. Transport guests from Dillingham to Camp-I on 21</a:t>
            </a:r>
            <a:r>
              <a:rPr lang="en-US" altLang="en-US" sz="1800" baseline="30000"/>
              <a:t>st</a:t>
            </a:r>
            <a:r>
              <a:rPr lang="en-US" altLang="en-US" sz="1800"/>
              <a:t> June </a:t>
            </a:r>
          </a:p>
          <a:p>
            <a:pPr algn="just" fontAlgn="base">
              <a:spcAft>
                <a:spcPct val="0"/>
              </a:spcAft>
            </a:pPr>
            <a:r>
              <a:rPr lang="en-US" altLang="en-US" sz="1800"/>
              <a:t>                       early morning</a:t>
            </a:r>
          </a:p>
          <a:p>
            <a:pPr algn="just" fontAlgn="base">
              <a:spcAft>
                <a:spcPct val="0"/>
              </a:spcAft>
            </a:pPr>
            <a:r>
              <a:rPr lang="en-US" altLang="en-US" sz="1800"/>
              <a:t>             1.3.2. Transport guests from Camp-II to Dillingham on 25</a:t>
            </a:r>
            <a:r>
              <a:rPr lang="en-US" altLang="en-US" sz="1800" baseline="30000"/>
              <a:t>th</a:t>
            </a:r>
            <a:r>
              <a:rPr lang="en-US" altLang="en-US" sz="1800"/>
              <a:t> June </a:t>
            </a:r>
          </a:p>
          <a:p>
            <a:pPr algn="just" fontAlgn="base">
              <a:spcAft>
                <a:spcPct val="0"/>
              </a:spcAft>
            </a:pPr>
            <a:r>
              <a:rPr lang="en-US" altLang="en-US" sz="1800"/>
              <a:t>                        evening</a:t>
            </a:r>
          </a:p>
          <a:p>
            <a:pPr algn="just" fontAlgn="base">
              <a:spcAft>
                <a:spcPct val="0"/>
              </a:spcAft>
            </a:pPr>
            <a:r>
              <a:rPr lang="en-US" altLang="en-US" sz="1800"/>
              <a:t>	1.4  Hire river transportation</a:t>
            </a:r>
          </a:p>
          <a:p>
            <a:pPr algn="just" fontAlgn="base">
              <a:spcAft>
                <a:spcPct val="0"/>
              </a:spcAft>
            </a:pPr>
            <a:r>
              <a:rPr lang="en-US" altLang="en-US" sz="1800"/>
              <a:t>		1.4.1  Hire 4 experienced river guides</a:t>
            </a:r>
          </a:p>
          <a:p>
            <a:pPr algn="just" fontAlgn="base">
              <a:spcAft>
                <a:spcPct val="0"/>
              </a:spcAft>
            </a:pPr>
            <a:r>
              <a:rPr lang="en-US" altLang="en-US" sz="1800"/>
              <a:t>		1.4.2  Hire fly-fishing instructor</a:t>
            </a:r>
          </a:p>
          <a:p>
            <a:pPr algn="just" fontAlgn="base">
              <a:spcAft>
                <a:spcPct val="0"/>
              </a:spcAft>
            </a:pPr>
            <a:r>
              <a:rPr lang="en-US" altLang="en-US" sz="1800"/>
              <a:t>	1.5   Obtain digital cellular communication devices </a:t>
            </a:r>
          </a:p>
          <a:p>
            <a:pPr algn="just" fontAlgn="base">
              <a:spcAft>
                <a:spcPct val="0"/>
              </a:spcAft>
            </a:pPr>
            <a:endParaRPr lang="en-US" altLang="en-US"/>
          </a:p>
        </p:txBody>
      </p:sp>
      <p:sp>
        <p:nvSpPr>
          <p:cNvPr id="3" name="Content Placeholder 2">
            <a:extLst>
              <a:ext uri="{FF2B5EF4-FFF2-40B4-BE49-F238E27FC236}">
                <a16:creationId xmlns:a16="http://schemas.microsoft.com/office/drawing/2014/main" id="{A96BA128-A87B-FDD9-B612-3B0A49D85699}"/>
              </a:ext>
            </a:extLst>
          </p:cNvPr>
          <p:cNvSpPr>
            <a:spLocks noGrp="1"/>
          </p:cNvSpPr>
          <p:nvPr>
            <p:ph sz="quarter" idx="10"/>
          </p:nvPr>
        </p:nvSpPr>
        <p:spPr/>
        <p:txBody>
          <a:bodyPr>
            <a:normAutofit fontScale="25000" lnSpcReduction="20000"/>
          </a:bodyPr>
          <a:lstStyle/>
          <a:p>
            <a:pPr>
              <a:buFont typeface="Arial" charset="0"/>
              <a:buNone/>
              <a:defRPr/>
            </a:pPr>
            <a:endParaRPr lang="en-US" dirty="0"/>
          </a:p>
          <a:p>
            <a:pPr>
              <a:buFont typeface="Arial" charset="0"/>
              <a:buNone/>
              <a:defRPr/>
            </a:pPr>
            <a:r>
              <a:rPr lang="en-US" sz="14400" dirty="0"/>
              <a:t>Alaska Fly-Fishing Expedition</a:t>
            </a:r>
          </a:p>
          <a:p>
            <a:pPr>
              <a:buFont typeface="Arial" charset="0"/>
              <a:buNone/>
              <a:defRPr/>
            </a:pPr>
            <a:r>
              <a:rPr lang="en-US" sz="14400" dirty="0"/>
              <a:t>(</a:t>
            </a:r>
            <a:r>
              <a:rPr lang="en-US" sz="14400" b="0" i="1" dirty="0"/>
              <a:t>WBS</a:t>
            </a:r>
            <a:r>
              <a:rPr lang="en-US" sz="14400" dirty="0"/>
              <a:t>)</a:t>
            </a:r>
          </a:p>
          <a:p>
            <a:pPr>
              <a:buFont typeface="Arial" charset="0"/>
              <a:buNone/>
              <a:defRPr/>
            </a:pPr>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Content Placeholder 1">
            <a:extLst>
              <a:ext uri="{FF2B5EF4-FFF2-40B4-BE49-F238E27FC236}">
                <a16:creationId xmlns:a16="http://schemas.microsoft.com/office/drawing/2014/main" id="{584652CD-DF32-CA78-448C-319E878709E1}"/>
              </a:ext>
            </a:extLst>
          </p:cNvPr>
          <p:cNvSpPr>
            <a:spLocks noGrp="1"/>
          </p:cNvSpPr>
          <p:nvPr>
            <p:ph idx="1"/>
          </p:nvPr>
        </p:nvSpPr>
        <p:spPr>
          <a:xfrm>
            <a:off x="304800" y="1493838"/>
            <a:ext cx="8610600" cy="4983162"/>
          </a:xfrm>
        </p:spPr>
        <p:txBody>
          <a:bodyPr/>
          <a:lstStyle/>
          <a:p>
            <a:pPr algn="just" fontAlgn="base">
              <a:spcAft>
                <a:spcPct val="0"/>
              </a:spcAft>
            </a:pPr>
            <a:r>
              <a:rPr lang="en-US" altLang="en-US" i="1"/>
              <a:t>Risks</a:t>
            </a:r>
            <a:r>
              <a:rPr lang="en-US" altLang="en-US"/>
              <a:t>: There are several risks associated with this project.  These may include – </a:t>
            </a:r>
          </a:p>
          <a:p>
            <a:pPr algn="just" fontAlgn="base">
              <a:spcAft>
                <a:spcPct val="0"/>
              </a:spcAft>
              <a:buFont typeface="Arial" pitchFamily="34" charset="0"/>
              <a:buChar char="•"/>
            </a:pPr>
            <a:r>
              <a:rPr lang="en-US" altLang="en-US"/>
              <a:t>Dillingham lodge unable to accommodate on specified date(s), </a:t>
            </a:r>
          </a:p>
          <a:p>
            <a:pPr algn="just" fontAlgn="base">
              <a:spcAft>
                <a:spcPct val="0"/>
              </a:spcAft>
              <a:buFont typeface="Arial" pitchFamily="34" charset="0"/>
              <a:buChar char="•"/>
            </a:pPr>
            <a:r>
              <a:rPr lang="en-US" altLang="en-US"/>
              <a:t>Lack of availability of pilot or airplane for transportation to and from Dillingham, </a:t>
            </a:r>
          </a:p>
          <a:p>
            <a:pPr algn="just" fontAlgn="base">
              <a:spcAft>
                <a:spcPct val="0"/>
              </a:spcAft>
              <a:buFont typeface="Arial" pitchFamily="34" charset="0"/>
              <a:buChar char="•"/>
            </a:pPr>
            <a:r>
              <a:rPr lang="en-US" altLang="en-US"/>
              <a:t>An instructor not available to provide 4 hours of fly-fishing instruction, </a:t>
            </a:r>
          </a:p>
          <a:p>
            <a:pPr algn="just" fontAlgn="base">
              <a:spcAft>
                <a:spcPct val="0"/>
              </a:spcAft>
              <a:buFont typeface="Arial" pitchFamily="34" charset="0"/>
              <a:buChar char="•"/>
            </a:pPr>
            <a:r>
              <a:rPr lang="en-US" altLang="en-US"/>
              <a:t>River guides unavailable for expedition, </a:t>
            </a:r>
          </a:p>
          <a:p>
            <a:pPr algn="just" fontAlgn="base">
              <a:spcAft>
                <a:spcPct val="0"/>
              </a:spcAft>
              <a:buFont typeface="Arial" pitchFamily="34" charset="0"/>
              <a:buChar char="•"/>
            </a:pPr>
            <a:r>
              <a:rPr lang="en-US" altLang="en-US"/>
              <a:t>Malfunction of cellular devices or lack of signal thereto, </a:t>
            </a:r>
          </a:p>
          <a:p>
            <a:pPr algn="just" fontAlgn="base">
              <a:spcAft>
                <a:spcPct val="0"/>
              </a:spcAft>
              <a:buFont typeface="Arial" pitchFamily="34" charset="0"/>
              <a:buChar char="•"/>
            </a:pPr>
            <a:r>
              <a:rPr lang="en-US" altLang="en-US"/>
              <a:t>Malfunction of motor boats. </a:t>
            </a:r>
          </a:p>
          <a:p>
            <a:pPr algn="just" fontAlgn="base">
              <a:spcAft>
                <a:spcPct val="0"/>
              </a:spcAft>
            </a:pPr>
            <a:endParaRPr lang="en-US" altLang="en-US"/>
          </a:p>
        </p:txBody>
      </p:sp>
      <p:sp>
        <p:nvSpPr>
          <p:cNvPr id="3" name="Content Placeholder 2">
            <a:extLst>
              <a:ext uri="{FF2B5EF4-FFF2-40B4-BE49-F238E27FC236}">
                <a16:creationId xmlns:a16="http://schemas.microsoft.com/office/drawing/2014/main" id="{62809BBE-D932-5ABA-A8D7-AE6A24B5800F}"/>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Alaska Fly-Fishing Expedition</a:t>
            </a:r>
          </a:p>
          <a:p>
            <a:pPr>
              <a:buFont typeface="Arial" charset="0"/>
              <a:buNone/>
              <a:defRPr/>
            </a:pPr>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5" descr="D:\Desktop\ET ZC423 - L10\Misc\Case 7.1 RAF.png">
            <a:extLst>
              <a:ext uri="{FF2B5EF4-FFF2-40B4-BE49-F238E27FC236}">
                <a16:creationId xmlns:a16="http://schemas.microsoft.com/office/drawing/2014/main" id="{E81763E0-30FA-45CA-0D8B-F63C9DB77D1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5288" y="1493838"/>
            <a:ext cx="8596312" cy="4983162"/>
          </a:xfrm>
        </p:spPr>
      </p:pic>
      <p:sp>
        <p:nvSpPr>
          <p:cNvPr id="3" name="Content Placeholder 2">
            <a:extLst>
              <a:ext uri="{FF2B5EF4-FFF2-40B4-BE49-F238E27FC236}">
                <a16:creationId xmlns:a16="http://schemas.microsoft.com/office/drawing/2014/main" id="{A45A494C-E359-E9BF-7EC2-D30C48019502}"/>
              </a:ext>
            </a:extLst>
          </p:cNvPr>
          <p:cNvSpPr>
            <a:spLocks noGrp="1"/>
          </p:cNvSpPr>
          <p:nvPr>
            <p:ph sz="quarter" idx="10"/>
          </p:nvPr>
        </p:nvSpPr>
        <p:spPr/>
        <p:txBody>
          <a:bodyPr/>
          <a:lstStyle/>
          <a:p>
            <a:pPr>
              <a:defRPr/>
            </a:pPr>
            <a:r>
              <a:rPr lang="en-IN" dirty="0"/>
              <a:t>Risk Assessment Form</a:t>
            </a:r>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1999C9-98C7-334E-8FFE-EC59975B5C18}"/>
              </a:ext>
            </a:extLst>
          </p:cNvPr>
          <p:cNvSpPr>
            <a:spLocks noGrp="1"/>
          </p:cNvSpPr>
          <p:nvPr>
            <p:ph sz="quarter" idx="10"/>
          </p:nvPr>
        </p:nvSpPr>
        <p:spPr/>
        <p:txBody>
          <a:bodyPr/>
          <a:lstStyle/>
          <a:p>
            <a:pPr>
              <a:buFont typeface="Arial" charset="0"/>
              <a:buNone/>
              <a:defRPr/>
            </a:pPr>
            <a:r>
              <a:rPr lang="en-IN" dirty="0"/>
              <a:t>Risk Response Matrix</a:t>
            </a:r>
            <a:endParaRPr lang="en-US" dirty="0"/>
          </a:p>
          <a:p>
            <a:pPr>
              <a:buFont typeface="Arial" charset="0"/>
              <a:buNone/>
              <a:defRPr/>
            </a:pPr>
            <a:endParaRPr lang="en-US" dirty="0"/>
          </a:p>
        </p:txBody>
      </p:sp>
      <p:pic>
        <p:nvPicPr>
          <p:cNvPr id="92163" name="Picture 4" descr="D:\Desktop\ET ZC423 - L10\Misc\Case 7.1 RRM.png">
            <a:extLst>
              <a:ext uri="{FF2B5EF4-FFF2-40B4-BE49-F238E27FC236}">
                <a16:creationId xmlns:a16="http://schemas.microsoft.com/office/drawing/2014/main" id="{5AB75131-7F20-6730-573E-87795038570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5288" y="1493838"/>
            <a:ext cx="8596312" cy="4983162"/>
          </a:xfr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A68305-25EC-C497-FDC0-472F09FB3B79}"/>
              </a:ext>
            </a:extLst>
          </p:cNvPr>
          <p:cNvSpPr>
            <a:spLocks noGrp="1"/>
          </p:cNvSpPr>
          <p:nvPr>
            <p:ph sz="quarter" idx="10"/>
          </p:nvPr>
        </p:nvSpPr>
        <p:spPr/>
        <p:txBody>
          <a:bodyPr/>
          <a:lstStyle/>
          <a:p>
            <a:pPr>
              <a:buFont typeface="Arial" charset="0"/>
              <a:buNone/>
              <a:defRPr/>
            </a:pPr>
            <a:r>
              <a:rPr lang="en-US" dirty="0"/>
              <a:t>CASE 7.1 Revisited</a:t>
            </a:r>
          </a:p>
          <a:p>
            <a:pPr>
              <a:buFont typeface="Arial" charset="0"/>
              <a:buNone/>
              <a:defRPr/>
            </a:pPr>
            <a:r>
              <a:rPr lang="en-US" dirty="0"/>
              <a:t>Alaska Fly-Fishing Expedition</a:t>
            </a:r>
          </a:p>
        </p:txBody>
      </p:sp>
      <p:pic>
        <p:nvPicPr>
          <p:cNvPr id="93187" name="Picture 4" descr="D:\Desktop\ET ZC423 - L10\CASE 7.1\Tikchik FF.jpg">
            <a:extLst>
              <a:ext uri="{FF2B5EF4-FFF2-40B4-BE49-F238E27FC236}">
                <a16:creationId xmlns:a16="http://schemas.microsoft.com/office/drawing/2014/main" id="{AEA067A0-2576-901C-9E33-8FA2636398E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371600"/>
            <a:ext cx="9067800" cy="5181600"/>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E201ED-88A5-8BC5-4E91-BFD75A393020}"/>
              </a:ext>
            </a:extLst>
          </p:cNvPr>
          <p:cNvSpPr>
            <a:spLocks noGrp="1"/>
          </p:cNvSpPr>
          <p:nvPr>
            <p:ph sz="quarter" idx="10"/>
          </p:nvPr>
        </p:nvSpPr>
        <p:spPr/>
        <p:txBody>
          <a:bodyPr/>
          <a:lstStyle/>
          <a:p>
            <a:pPr>
              <a:defRPr/>
            </a:pPr>
            <a:endParaRPr lang="en-US" dirty="0"/>
          </a:p>
          <a:p>
            <a:pPr>
              <a:defRPr/>
            </a:pPr>
            <a:r>
              <a:rPr lang="en-US" dirty="0"/>
              <a:t>CASE 5.1</a:t>
            </a:r>
          </a:p>
          <a:p>
            <a:pPr>
              <a:defRPr/>
            </a:pPr>
            <a:endParaRPr lang="en-IN" dirty="0"/>
          </a:p>
        </p:txBody>
      </p:sp>
      <p:sp>
        <p:nvSpPr>
          <p:cNvPr id="20483" name="Rectangle 2">
            <a:extLst>
              <a:ext uri="{FF2B5EF4-FFF2-40B4-BE49-F238E27FC236}">
                <a16:creationId xmlns:a16="http://schemas.microsoft.com/office/drawing/2014/main" id="{0D5EBCE2-9068-4C7D-E970-63F2EFB176EA}"/>
              </a:ext>
            </a:extLst>
          </p:cNvPr>
          <p:cNvSpPr>
            <a:spLocks noChangeArrowheads="1"/>
          </p:cNvSpPr>
          <p:nvPr/>
        </p:nvSpPr>
        <p:spPr bwMode="auto">
          <a:xfrm>
            <a:off x="0" y="1295400"/>
            <a:ext cx="8610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4000">
                <a:latin typeface="Times New Roman" panose="02020603050405020304" pitchFamily="18" charset="0"/>
                <a:cs typeface="Times New Roman" panose="02020603050405020304" pitchFamily="18" charset="0"/>
              </a:rPr>
              <a:t>Sharp Printing, AG</a:t>
            </a:r>
            <a:endParaRPr lang="en-IN" altLang="en-US" sz="400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02D0C576-015E-A094-63C0-811651398670}"/>
                  </a:ext>
                </a:extLst>
              </p14:cNvPr>
              <p14:cNvContentPartPr/>
              <p14:nvPr/>
            </p14:nvContentPartPr>
            <p14:xfrm>
              <a:off x="481680" y="994320"/>
              <a:ext cx="8395200" cy="4668480"/>
            </p14:xfrm>
          </p:contentPart>
        </mc:Choice>
        <mc:Fallback>
          <p:pic>
            <p:nvPicPr>
              <p:cNvPr id="3" name="Ink 2">
                <a:extLst>
                  <a:ext uri="{FF2B5EF4-FFF2-40B4-BE49-F238E27FC236}">
                    <a16:creationId xmlns:a16="http://schemas.microsoft.com/office/drawing/2014/main" id="{02D0C576-015E-A094-63C0-811651398670}"/>
                  </a:ext>
                </a:extLst>
              </p:cNvPr>
              <p:cNvPicPr/>
              <p:nvPr/>
            </p:nvPicPr>
            <p:blipFill>
              <a:blip r:embed="rId3"/>
              <a:stretch>
                <a:fillRect/>
              </a:stretch>
            </p:blipFill>
            <p:spPr>
              <a:xfrm>
                <a:off x="472320" y="984960"/>
                <a:ext cx="8413920" cy="4687200"/>
              </a:xfrm>
              <a:prstGeom prst="rect">
                <a:avLst/>
              </a:prstGeom>
            </p:spPr>
          </p:pic>
        </mc:Fallback>
      </mc:AlternateContent>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Content Placeholder 1">
            <a:extLst>
              <a:ext uri="{FF2B5EF4-FFF2-40B4-BE49-F238E27FC236}">
                <a16:creationId xmlns:a16="http://schemas.microsoft.com/office/drawing/2014/main" id="{0078D86B-4E1E-3F80-9F3C-B2A0DF7B50D5}"/>
              </a:ext>
            </a:extLst>
          </p:cNvPr>
          <p:cNvSpPr>
            <a:spLocks noGrp="1"/>
          </p:cNvSpPr>
          <p:nvPr>
            <p:ph idx="1"/>
          </p:nvPr>
        </p:nvSpPr>
        <p:spPr>
          <a:xfrm>
            <a:off x="304800" y="1493838"/>
            <a:ext cx="8229600" cy="4525962"/>
          </a:xfrm>
        </p:spPr>
        <p:txBody>
          <a:bodyPr/>
          <a:lstStyle/>
          <a:p>
            <a:pPr algn="just" fontAlgn="base">
              <a:spcAft>
                <a:spcPct val="0"/>
              </a:spcAft>
            </a:pPr>
            <a:r>
              <a:rPr lang="en-US" altLang="en-US"/>
              <a:t>After brainstorming, we identify the following as major risks associated with the project:</a:t>
            </a:r>
          </a:p>
          <a:p>
            <a:pPr algn="just" fontAlgn="base">
              <a:spcAft>
                <a:spcPct val="0"/>
              </a:spcAft>
            </a:pPr>
            <a:r>
              <a:rPr lang="en-US" altLang="en-US"/>
              <a:t>1. </a:t>
            </a:r>
            <a:r>
              <a:rPr lang="en-US" altLang="en-US" sz="2000"/>
              <a:t>Disorientation (loss of direction) – this may happen due to navigation errors, navigation equipment malfunctioning or poor weather conditions.</a:t>
            </a:r>
          </a:p>
          <a:p>
            <a:pPr algn="just" fontAlgn="base">
              <a:spcAft>
                <a:spcPct val="0"/>
              </a:spcAft>
            </a:pPr>
            <a:r>
              <a:rPr lang="en-US" altLang="en-US" sz="2000"/>
              <a:t>2. Fuel shortage – due to inaccuracies in the estimate or some unanticipated occurrence.</a:t>
            </a:r>
          </a:p>
          <a:p>
            <a:pPr algn="just" fontAlgn="base">
              <a:spcAft>
                <a:spcPct val="0"/>
              </a:spcAft>
            </a:pPr>
            <a:r>
              <a:rPr lang="en-US" altLang="en-US" sz="2000"/>
              <a:t>3. Inclement weather – can lead to many problems like a boat capsizing, airplane not able to take off or land on time, tents getting uprooted…</a:t>
            </a:r>
          </a:p>
          <a:p>
            <a:pPr algn="just" fontAlgn="base">
              <a:spcAft>
                <a:spcPct val="0"/>
              </a:spcAft>
            </a:pPr>
            <a:r>
              <a:rPr lang="en-US" altLang="en-US" sz="2000"/>
              <a:t>4. Sickness or injury – during travel, fly-fishing, night stay in tents…</a:t>
            </a:r>
          </a:p>
          <a:p>
            <a:pPr algn="just" fontAlgn="base">
              <a:spcAft>
                <a:spcPct val="0"/>
              </a:spcAft>
            </a:pPr>
            <a:r>
              <a:rPr lang="en-US" altLang="en-US" sz="2000"/>
              <a:t>5. Bear Attacks – during fly-fishing, night stay in tents…</a:t>
            </a:r>
          </a:p>
        </p:txBody>
      </p:sp>
      <p:sp>
        <p:nvSpPr>
          <p:cNvPr id="3" name="Content Placeholder 2">
            <a:extLst>
              <a:ext uri="{FF2B5EF4-FFF2-40B4-BE49-F238E27FC236}">
                <a16:creationId xmlns:a16="http://schemas.microsoft.com/office/drawing/2014/main" id="{580F4B5D-29E5-50B6-650F-11C70431590C}"/>
              </a:ext>
            </a:extLst>
          </p:cNvPr>
          <p:cNvSpPr>
            <a:spLocks noGrp="1"/>
          </p:cNvSpPr>
          <p:nvPr>
            <p:ph sz="quarter" idx="10"/>
          </p:nvPr>
        </p:nvSpPr>
        <p:spPr/>
        <p:txBody>
          <a:bodyPr/>
          <a:lstStyle/>
          <a:p>
            <a:pPr>
              <a:buFont typeface="Arial" charset="0"/>
              <a:buNone/>
              <a:defRPr/>
            </a:pPr>
            <a:r>
              <a:rPr lang="en-US" dirty="0"/>
              <a:t>Alaska Fly-Fishing Expedition</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Content Placeholder 1">
            <a:extLst>
              <a:ext uri="{FF2B5EF4-FFF2-40B4-BE49-F238E27FC236}">
                <a16:creationId xmlns:a16="http://schemas.microsoft.com/office/drawing/2014/main" id="{979C56F9-EDAD-39E3-E349-041A801BA15B}"/>
              </a:ext>
            </a:extLst>
          </p:cNvPr>
          <p:cNvSpPr>
            <a:spLocks noGrp="1"/>
          </p:cNvSpPr>
          <p:nvPr>
            <p:ph idx="1"/>
          </p:nvPr>
        </p:nvSpPr>
        <p:spPr>
          <a:xfrm>
            <a:off x="304800" y="1493838"/>
            <a:ext cx="8229600" cy="4525962"/>
          </a:xfrm>
        </p:spPr>
        <p:txBody>
          <a:bodyPr/>
          <a:lstStyle/>
          <a:p>
            <a:pPr fontAlgn="base">
              <a:spcAft>
                <a:spcPct val="0"/>
              </a:spcAft>
            </a:pPr>
            <a:r>
              <a:rPr lang="en-US" altLang="en-US"/>
              <a:t>Scale</a:t>
            </a:r>
          </a:p>
          <a:p>
            <a:pPr fontAlgn="base">
              <a:spcAft>
                <a:spcPct val="0"/>
              </a:spcAft>
            </a:pPr>
            <a:endParaRPr lang="en-US" altLang="en-US"/>
          </a:p>
          <a:p>
            <a:pPr fontAlgn="base">
              <a:spcAft>
                <a:spcPct val="0"/>
              </a:spcAft>
              <a:buFont typeface="Wingdings" panose="05000000000000000000" pitchFamily="2" charset="2"/>
              <a:buChar char="Ø"/>
            </a:pPr>
            <a:r>
              <a:rPr lang="en-US" altLang="en-US"/>
              <a:t>1 = Very Low</a:t>
            </a:r>
          </a:p>
          <a:p>
            <a:pPr fontAlgn="base">
              <a:spcAft>
                <a:spcPct val="0"/>
              </a:spcAft>
              <a:buFont typeface="Wingdings" panose="05000000000000000000" pitchFamily="2" charset="2"/>
              <a:buChar char="Ø"/>
            </a:pPr>
            <a:r>
              <a:rPr lang="en-US" altLang="en-US"/>
              <a:t>2 = Low</a:t>
            </a:r>
          </a:p>
          <a:p>
            <a:pPr fontAlgn="base">
              <a:spcAft>
                <a:spcPct val="0"/>
              </a:spcAft>
              <a:buFont typeface="Wingdings" panose="05000000000000000000" pitchFamily="2" charset="2"/>
              <a:buChar char="Ø"/>
            </a:pPr>
            <a:r>
              <a:rPr lang="en-US" altLang="en-US"/>
              <a:t>3 = Medium</a:t>
            </a:r>
          </a:p>
          <a:p>
            <a:pPr fontAlgn="base">
              <a:spcAft>
                <a:spcPct val="0"/>
              </a:spcAft>
              <a:buFont typeface="Wingdings" panose="05000000000000000000" pitchFamily="2" charset="2"/>
              <a:buChar char="Ø"/>
            </a:pPr>
            <a:r>
              <a:rPr lang="en-US" altLang="en-US"/>
              <a:t>4 = High</a:t>
            </a:r>
          </a:p>
          <a:p>
            <a:pPr fontAlgn="base">
              <a:spcAft>
                <a:spcPct val="0"/>
              </a:spcAft>
              <a:buFont typeface="Wingdings" panose="05000000000000000000" pitchFamily="2" charset="2"/>
              <a:buChar char="Ø"/>
            </a:pPr>
            <a:r>
              <a:rPr lang="en-US" altLang="en-US"/>
              <a:t>5 = Very High</a:t>
            </a:r>
          </a:p>
          <a:p>
            <a:pPr fontAlgn="base">
              <a:spcAft>
                <a:spcPct val="0"/>
              </a:spcAft>
              <a:buFont typeface="Wingdings" panose="05000000000000000000" pitchFamily="2" charset="2"/>
              <a:buChar char="Ø"/>
            </a:pPr>
            <a:endParaRPr lang="en-US" altLang="en-US"/>
          </a:p>
        </p:txBody>
      </p:sp>
      <p:sp>
        <p:nvSpPr>
          <p:cNvPr id="3" name="Content Placeholder 2">
            <a:extLst>
              <a:ext uri="{FF2B5EF4-FFF2-40B4-BE49-F238E27FC236}">
                <a16:creationId xmlns:a16="http://schemas.microsoft.com/office/drawing/2014/main" id="{5E6128F0-E365-31B4-A55A-E8052E5AEC07}"/>
              </a:ext>
            </a:extLst>
          </p:cNvPr>
          <p:cNvSpPr>
            <a:spLocks noGrp="1"/>
          </p:cNvSpPr>
          <p:nvPr>
            <p:ph sz="quarter" idx="10"/>
          </p:nvPr>
        </p:nvSpPr>
        <p:spPr/>
        <p:txBody>
          <a:bodyPr/>
          <a:lstStyle/>
          <a:p>
            <a:pPr>
              <a:buFont typeface="Arial" charset="0"/>
              <a:buNone/>
              <a:defRPr/>
            </a:pPr>
            <a:r>
              <a:rPr lang="en-US" dirty="0"/>
              <a:t>Alaska Fly-Fishing Expedition</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0A5A7CB-9A11-FE54-0D4C-5368CF11A2E7}"/>
              </a:ext>
            </a:extLst>
          </p:cNvPr>
          <p:cNvGraphicFramePr>
            <a:graphicFrameLocks noGrp="1"/>
          </p:cNvGraphicFramePr>
          <p:nvPr>
            <p:ph idx="1"/>
          </p:nvPr>
        </p:nvGraphicFramePr>
        <p:xfrm>
          <a:off x="304800" y="1493838"/>
          <a:ext cx="8229600" cy="3636962"/>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701015">
                <a:tc>
                  <a:txBody>
                    <a:bodyPr/>
                    <a:lstStyle/>
                    <a:p>
                      <a:r>
                        <a:rPr lang="en-US" sz="2000" dirty="0"/>
                        <a:t>Risk Event</a:t>
                      </a:r>
                    </a:p>
                  </a:txBody>
                  <a:tcPr marT="45708" marB="45708"/>
                </a:tc>
                <a:tc>
                  <a:txBody>
                    <a:bodyPr/>
                    <a:lstStyle/>
                    <a:p>
                      <a:r>
                        <a:rPr lang="en-US" sz="2000" dirty="0"/>
                        <a:t>Likelihood</a:t>
                      </a:r>
                    </a:p>
                  </a:txBody>
                  <a:tcPr marT="45708" marB="45708"/>
                </a:tc>
                <a:tc>
                  <a:txBody>
                    <a:bodyPr/>
                    <a:lstStyle/>
                    <a:p>
                      <a:r>
                        <a:rPr lang="en-US" sz="2000" dirty="0"/>
                        <a:t>Impact</a:t>
                      </a:r>
                    </a:p>
                  </a:txBody>
                  <a:tcPr marT="45708" marB="45708"/>
                </a:tc>
                <a:tc>
                  <a:txBody>
                    <a:bodyPr/>
                    <a:lstStyle/>
                    <a:p>
                      <a:r>
                        <a:rPr lang="en-US" sz="2000" dirty="0"/>
                        <a:t>Detection</a:t>
                      </a:r>
                    </a:p>
                    <a:p>
                      <a:r>
                        <a:rPr lang="en-US" sz="2000" dirty="0"/>
                        <a:t>Difficulty</a:t>
                      </a:r>
                    </a:p>
                  </a:txBody>
                  <a:tcPr marT="45708" marB="45708"/>
                </a:tc>
                <a:tc>
                  <a:txBody>
                    <a:bodyPr/>
                    <a:lstStyle/>
                    <a:p>
                      <a:r>
                        <a:rPr lang="en-US" sz="2000" dirty="0"/>
                        <a:t>When</a:t>
                      </a:r>
                    </a:p>
                  </a:txBody>
                  <a:tcPr marT="45708" marB="45708"/>
                </a:tc>
                <a:extLst>
                  <a:ext uri="{0D108BD9-81ED-4DB2-BD59-A6C34878D82A}">
                    <a16:rowId xmlns:a16="http://schemas.microsoft.com/office/drawing/2014/main" val="10000"/>
                  </a:ext>
                </a:extLst>
              </a:tr>
              <a:tr h="640055">
                <a:tc>
                  <a:txBody>
                    <a:bodyPr/>
                    <a:lstStyle/>
                    <a:p>
                      <a:r>
                        <a:rPr lang="en-US" sz="1800" dirty="0"/>
                        <a:t>Loss of Direction</a:t>
                      </a:r>
                    </a:p>
                  </a:txBody>
                  <a:tcPr marT="45708" marB="45708"/>
                </a:tc>
                <a:tc>
                  <a:txBody>
                    <a:bodyPr/>
                    <a:lstStyle/>
                    <a:p>
                      <a:r>
                        <a:rPr lang="en-US" sz="1800" dirty="0"/>
                        <a:t>2</a:t>
                      </a:r>
                    </a:p>
                  </a:txBody>
                  <a:tcPr marT="45708" marB="45708"/>
                </a:tc>
                <a:tc>
                  <a:txBody>
                    <a:bodyPr/>
                    <a:lstStyle/>
                    <a:p>
                      <a:r>
                        <a:rPr lang="en-US" sz="1800" dirty="0"/>
                        <a:t>5</a:t>
                      </a:r>
                    </a:p>
                  </a:txBody>
                  <a:tcPr marT="45708" marB="45708"/>
                </a:tc>
                <a:tc>
                  <a:txBody>
                    <a:bodyPr/>
                    <a:lstStyle/>
                    <a:p>
                      <a:r>
                        <a:rPr lang="en-US" sz="1800" dirty="0"/>
                        <a:t>5</a:t>
                      </a:r>
                    </a:p>
                  </a:txBody>
                  <a:tcPr marT="45708" marB="45708"/>
                </a:tc>
                <a:tc>
                  <a:txBody>
                    <a:bodyPr/>
                    <a:lstStyle/>
                    <a:p>
                      <a:r>
                        <a:rPr lang="en-US" sz="1800" dirty="0"/>
                        <a:t>Boat</a:t>
                      </a:r>
                      <a:r>
                        <a:rPr lang="en-US" sz="1800" baseline="0" dirty="0"/>
                        <a:t> Ride</a:t>
                      </a:r>
                      <a:endParaRPr lang="en-US" sz="1800" dirty="0"/>
                    </a:p>
                  </a:txBody>
                  <a:tcPr marT="45708" marB="45708"/>
                </a:tc>
                <a:extLst>
                  <a:ext uri="{0D108BD9-81ED-4DB2-BD59-A6C34878D82A}">
                    <a16:rowId xmlns:a16="http://schemas.microsoft.com/office/drawing/2014/main" val="10001"/>
                  </a:ext>
                </a:extLst>
              </a:tr>
              <a:tr h="370731">
                <a:tc>
                  <a:txBody>
                    <a:bodyPr/>
                    <a:lstStyle/>
                    <a:p>
                      <a:r>
                        <a:rPr lang="en-US" sz="1800" dirty="0"/>
                        <a:t>Fuel Shortage</a:t>
                      </a:r>
                    </a:p>
                  </a:txBody>
                  <a:tcPr marT="45708" marB="45708"/>
                </a:tc>
                <a:tc>
                  <a:txBody>
                    <a:bodyPr/>
                    <a:lstStyle/>
                    <a:p>
                      <a:r>
                        <a:rPr lang="en-US" sz="1800" dirty="0"/>
                        <a:t>1</a:t>
                      </a:r>
                    </a:p>
                  </a:txBody>
                  <a:tcPr marT="45708" marB="45708"/>
                </a:tc>
                <a:tc>
                  <a:txBody>
                    <a:bodyPr/>
                    <a:lstStyle/>
                    <a:p>
                      <a:r>
                        <a:rPr lang="en-US" sz="1800" dirty="0"/>
                        <a:t>4</a:t>
                      </a:r>
                    </a:p>
                  </a:txBody>
                  <a:tcPr marT="45708" marB="45708"/>
                </a:tc>
                <a:tc>
                  <a:txBody>
                    <a:bodyPr/>
                    <a:lstStyle/>
                    <a:p>
                      <a:r>
                        <a:rPr lang="en-US" sz="1800" dirty="0"/>
                        <a:t>1</a:t>
                      </a:r>
                    </a:p>
                  </a:txBody>
                  <a:tcPr marT="45708" marB="45708"/>
                </a:tc>
                <a:tc>
                  <a:txBody>
                    <a:bodyPr/>
                    <a:lstStyle/>
                    <a:p>
                      <a:r>
                        <a:rPr lang="en-US" sz="1800" dirty="0"/>
                        <a:t>Boat Ride</a:t>
                      </a:r>
                    </a:p>
                  </a:txBody>
                  <a:tcPr marT="45708" marB="45708"/>
                </a:tc>
                <a:extLst>
                  <a:ext uri="{0D108BD9-81ED-4DB2-BD59-A6C34878D82A}">
                    <a16:rowId xmlns:a16="http://schemas.microsoft.com/office/drawing/2014/main" val="10002"/>
                  </a:ext>
                </a:extLst>
              </a:tr>
              <a:tr h="914375">
                <a:tc>
                  <a:txBody>
                    <a:bodyPr/>
                    <a:lstStyle/>
                    <a:p>
                      <a:r>
                        <a:rPr lang="en-US" sz="1800" dirty="0"/>
                        <a:t>Inclement</a:t>
                      </a:r>
                      <a:r>
                        <a:rPr lang="en-US" sz="1800" baseline="0" dirty="0"/>
                        <a:t> Weather</a:t>
                      </a:r>
                      <a:endParaRPr lang="en-US" sz="1800" dirty="0"/>
                    </a:p>
                  </a:txBody>
                  <a:tcPr marT="45708" marB="45708"/>
                </a:tc>
                <a:tc>
                  <a:txBody>
                    <a:bodyPr/>
                    <a:lstStyle/>
                    <a:p>
                      <a:r>
                        <a:rPr lang="en-US" sz="1800" dirty="0"/>
                        <a:t>4</a:t>
                      </a:r>
                    </a:p>
                  </a:txBody>
                  <a:tcPr marT="45708" marB="45708"/>
                </a:tc>
                <a:tc>
                  <a:txBody>
                    <a:bodyPr/>
                    <a:lstStyle/>
                    <a:p>
                      <a:r>
                        <a:rPr lang="en-US" sz="1800" dirty="0"/>
                        <a:t>5</a:t>
                      </a:r>
                    </a:p>
                  </a:txBody>
                  <a:tcPr marT="45708" marB="45708"/>
                </a:tc>
                <a:tc>
                  <a:txBody>
                    <a:bodyPr/>
                    <a:lstStyle/>
                    <a:p>
                      <a:r>
                        <a:rPr lang="en-US" sz="1800" dirty="0"/>
                        <a:t>4</a:t>
                      </a:r>
                    </a:p>
                  </a:txBody>
                  <a:tcPr marT="45708" marB="45708"/>
                </a:tc>
                <a:tc>
                  <a:txBody>
                    <a:bodyPr/>
                    <a:lstStyle/>
                    <a:p>
                      <a:r>
                        <a:rPr lang="en-US" sz="1800" dirty="0"/>
                        <a:t>Flight/ Boat Ride/ Night Stay</a:t>
                      </a:r>
                    </a:p>
                  </a:txBody>
                  <a:tcPr marT="45708" marB="45708"/>
                </a:tc>
                <a:extLst>
                  <a:ext uri="{0D108BD9-81ED-4DB2-BD59-A6C34878D82A}">
                    <a16:rowId xmlns:a16="http://schemas.microsoft.com/office/drawing/2014/main" val="10003"/>
                  </a:ext>
                </a:extLst>
              </a:tr>
              <a:tr h="370731">
                <a:tc>
                  <a:txBody>
                    <a:bodyPr/>
                    <a:lstStyle/>
                    <a:p>
                      <a:r>
                        <a:rPr lang="en-US" sz="1800" dirty="0"/>
                        <a:t>Sickness/ Injury</a:t>
                      </a:r>
                    </a:p>
                  </a:txBody>
                  <a:tcPr marT="45708" marB="45708"/>
                </a:tc>
                <a:tc>
                  <a:txBody>
                    <a:bodyPr/>
                    <a:lstStyle/>
                    <a:p>
                      <a:r>
                        <a:rPr lang="en-US" sz="1800" dirty="0"/>
                        <a:t>3</a:t>
                      </a:r>
                    </a:p>
                  </a:txBody>
                  <a:tcPr marT="45708" marB="45708"/>
                </a:tc>
                <a:tc>
                  <a:txBody>
                    <a:bodyPr/>
                    <a:lstStyle/>
                    <a:p>
                      <a:r>
                        <a:rPr lang="en-US" sz="1800" dirty="0"/>
                        <a:t>3</a:t>
                      </a:r>
                    </a:p>
                  </a:txBody>
                  <a:tcPr marT="45708" marB="45708"/>
                </a:tc>
                <a:tc>
                  <a:txBody>
                    <a:bodyPr/>
                    <a:lstStyle/>
                    <a:p>
                      <a:r>
                        <a:rPr lang="en-US" sz="1800" dirty="0"/>
                        <a:t>1</a:t>
                      </a:r>
                    </a:p>
                  </a:txBody>
                  <a:tcPr marT="45708" marB="45708"/>
                </a:tc>
                <a:tc>
                  <a:txBody>
                    <a:bodyPr/>
                    <a:lstStyle/>
                    <a:p>
                      <a:r>
                        <a:rPr lang="en-US" sz="1800" dirty="0"/>
                        <a:t>Entire Trip</a:t>
                      </a:r>
                    </a:p>
                  </a:txBody>
                  <a:tcPr marT="45708" marB="45708"/>
                </a:tc>
                <a:extLst>
                  <a:ext uri="{0D108BD9-81ED-4DB2-BD59-A6C34878D82A}">
                    <a16:rowId xmlns:a16="http://schemas.microsoft.com/office/drawing/2014/main" val="10004"/>
                  </a:ext>
                </a:extLst>
              </a:tr>
              <a:tr h="640055">
                <a:tc>
                  <a:txBody>
                    <a:bodyPr/>
                    <a:lstStyle/>
                    <a:p>
                      <a:r>
                        <a:rPr lang="en-US" sz="1800" dirty="0"/>
                        <a:t>Bear Attacks</a:t>
                      </a:r>
                    </a:p>
                  </a:txBody>
                  <a:tcPr marT="45708" marB="45708"/>
                </a:tc>
                <a:tc>
                  <a:txBody>
                    <a:bodyPr/>
                    <a:lstStyle/>
                    <a:p>
                      <a:r>
                        <a:rPr lang="en-US" sz="1800" dirty="0"/>
                        <a:t>3</a:t>
                      </a:r>
                    </a:p>
                  </a:txBody>
                  <a:tcPr marT="45708" marB="45708"/>
                </a:tc>
                <a:tc>
                  <a:txBody>
                    <a:bodyPr/>
                    <a:lstStyle/>
                    <a:p>
                      <a:r>
                        <a:rPr lang="en-US" sz="1800" dirty="0"/>
                        <a:t>5</a:t>
                      </a:r>
                    </a:p>
                  </a:txBody>
                  <a:tcPr marT="45708" marB="45708"/>
                </a:tc>
                <a:tc>
                  <a:txBody>
                    <a:bodyPr/>
                    <a:lstStyle/>
                    <a:p>
                      <a:r>
                        <a:rPr lang="en-US" sz="1800" dirty="0"/>
                        <a:t>2</a:t>
                      </a:r>
                    </a:p>
                  </a:txBody>
                  <a:tcPr marT="45708" marB="45708"/>
                </a:tc>
                <a:tc>
                  <a:txBody>
                    <a:bodyPr/>
                    <a:lstStyle/>
                    <a:p>
                      <a:r>
                        <a:rPr lang="en-US" sz="1800" dirty="0"/>
                        <a:t>Fly-Fishing/ Night Stay</a:t>
                      </a:r>
                    </a:p>
                  </a:txBody>
                  <a:tcPr marT="45708" marB="45708"/>
                </a:tc>
                <a:extLst>
                  <a:ext uri="{0D108BD9-81ED-4DB2-BD59-A6C34878D82A}">
                    <a16:rowId xmlns:a16="http://schemas.microsoft.com/office/drawing/2014/main" val="10005"/>
                  </a:ext>
                </a:extLst>
              </a:tr>
            </a:tbl>
          </a:graphicData>
        </a:graphic>
      </p:graphicFrame>
      <p:sp>
        <p:nvSpPr>
          <p:cNvPr id="3" name="Content Placeholder 2">
            <a:extLst>
              <a:ext uri="{FF2B5EF4-FFF2-40B4-BE49-F238E27FC236}">
                <a16:creationId xmlns:a16="http://schemas.microsoft.com/office/drawing/2014/main" id="{C00409FA-DB49-4428-A4A4-16DA64A9A556}"/>
              </a:ext>
            </a:extLst>
          </p:cNvPr>
          <p:cNvSpPr>
            <a:spLocks noGrp="1"/>
          </p:cNvSpPr>
          <p:nvPr>
            <p:ph sz="quarter" idx="10"/>
          </p:nvPr>
        </p:nvSpPr>
        <p:spPr/>
        <p:txBody>
          <a:bodyPr/>
          <a:lstStyle/>
          <a:p>
            <a:pPr>
              <a:buFont typeface="Arial" charset="0"/>
              <a:buNone/>
              <a:defRPr/>
            </a:pPr>
            <a:r>
              <a:rPr lang="en-US" dirty="0"/>
              <a:t>Alaska Fly-Fishing Expedition</a:t>
            </a:r>
          </a:p>
          <a:p>
            <a:pPr>
              <a:buFont typeface="Arial" charset="0"/>
              <a:buNone/>
              <a:defRPr/>
            </a:pPr>
            <a:r>
              <a:rPr lang="en-US" dirty="0"/>
              <a:t>Risk Assessment Matrix</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Content Placeholder 1">
            <a:extLst>
              <a:ext uri="{FF2B5EF4-FFF2-40B4-BE49-F238E27FC236}">
                <a16:creationId xmlns:a16="http://schemas.microsoft.com/office/drawing/2014/main" id="{4EBE8E59-BCA1-C514-6157-596DEAC66AB3}"/>
              </a:ext>
            </a:extLst>
          </p:cNvPr>
          <p:cNvSpPr>
            <a:spLocks noGrp="1"/>
          </p:cNvSpPr>
          <p:nvPr>
            <p:ph idx="1"/>
          </p:nvPr>
        </p:nvSpPr>
        <p:spPr>
          <a:xfrm>
            <a:off x="304800" y="1493838"/>
            <a:ext cx="8229600" cy="4525962"/>
          </a:xfrm>
        </p:spPr>
        <p:txBody>
          <a:bodyPr/>
          <a:lstStyle/>
          <a:p>
            <a:pPr algn="just" fontAlgn="base">
              <a:spcAft>
                <a:spcPct val="0"/>
              </a:spcAft>
              <a:buFont typeface="Wingdings" pitchFamily="2" charset="2"/>
              <a:buChar char="Ø"/>
              <a:defRPr/>
            </a:pPr>
            <a:r>
              <a:rPr lang="en-US" dirty="0">
                <a:solidFill>
                  <a:schemeClr val="accent2"/>
                </a:solidFill>
                <a:latin typeface="Arial" charset="0"/>
                <a:cs typeface="Arial" charset="0"/>
              </a:rPr>
              <a:t>Detection – Likelihood – Impact</a:t>
            </a:r>
          </a:p>
          <a:p>
            <a:pPr algn="just" fontAlgn="base">
              <a:spcAft>
                <a:spcPct val="0"/>
              </a:spcAft>
              <a:defRPr/>
            </a:pPr>
            <a:endParaRPr lang="en-US" dirty="0">
              <a:latin typeface="Arial" charset="0"/>
              <a:cs typeface="Arial" charset="0"/>
            </a:endParaRPr>
          </a:p>
          <a:p>
            <a:pPr marL="457200" indent="-457200" algn="just" fontAlgn="base">
              <a:spcAft>
                <a:spcPct val="0"/>
              </a:spcAft>
              <a:buFont typeface="Arial" pitchFamily="34" charset="0"/>
              <a:buAutoNum type="arabicPeriod"/>
              <a:defRPr/>
            </a:pPr>
            <a:r>
              <a:rPr lang="en-US" dirty="0">
                <a:latin typeface="Arial" charset="0"/>
                <a:cs typeface="Arial" charset="0"/>
              </a:rPr>
              <a:t>Loss of Direction</a:t>
            </a:r>
          </a:p>
          <a:p>
            <a:pPr marL="457200" indent="-457200" algn="just" fontAlgn="base">
              <a:spcAft>
                <a:spcPct val="0"/>
              </a:spcAft>
              <a:buFont typeface="Wingdings" pitchFamily="2" charset="2"/>
              <a:buChar char="Ø"/>
              <a:defRPr/>
            </a:pPr>
            <a:r>
              <a:rPr lang="en-US" sz="2000" dirty="0">
                <a:latin typeface="Arial" charset="0"/>
                <a:cs typeface="Arial" charset="0"/>
              </a:rPr>
              <a:t>Detection of such an error is very difficult as people depend more on electronic navigation devices these days. If the device goes haywire/ malfunctions, it is very difficult to detect until the last moment.</a:t>
            </a:r>
          </a:p>
          <a:p>
            <a:pPr marL="457200" indent="-457200" algn="just" fontAlgn="base">
              <a:spcAft>
                <a:spcPct val="0"/>
              </a:spcAft>
              <a:buFont typeface="Wingdings" pitchFamily="2" charset="2"/>
              <a:buChar char="Ø"/>
              <a:defRPr/>
            </a:pPr>
            <a:r>
              <a:rPr lang="en-US" sz="2000" dirty="0">
                <a:latin typeface="Arial" charset="0"/>
                <a:cs typeface="Arial" charset="0"/>
              </a:rPr>
              <a:t>Likelihood of happening is low since latest devices these days are very reliable and GAA has experienced river guides. But there can be data input errors and network problems with the navigation system which might give wrong directions. And guides may also find it difficult to find directions due to bad weather.</a:t>
            </a:r>
          </a:p>
          <a:p>
            <a:pPr marL="457200" indent="-457200" algn="just" fontAlgn="base">
              <a:spcAft>
                <a:spcPct val="0"/>
              </a:spcAft>
              <a:buFont typeface="Wingdings" pitchFamily="2" charset="2"/>
              <a:buChar char="Ø"/>
              <a:defRPr/>
            </a:pPr>
            <a:r>
              <a:rPr lang="en-US" dirty="0">
                <a:latin typeface="Arial" charset="0"/>
                <a:cs typeface="Arial" charset="0"/>
              </a:rPr>
              <a:t> </a:t>
            </a:r>
            <a:r>
              <a:rPr lang="en-US" sz="2000" dirty="0">
                <a:latin typeface="Arial" charset="0"/>
                <a:cs typeface="Arial" charset="0"/>
              </a:rPr>
              <a:t>Impact will be very high as people on board are in great danger of getting lost which may delay or end the whole project.</a:t>
            </a:r>
          </a:p>
        </p:txBody>
      </p:sp>
      <p:sp>
        <p:nvSpPr>
          <p:cNvPr id="3" name="Content Placeholder 2">
            <a:extLst>
              <a:ext uri="{FF2B5EF4-FFF2-40B4-BE49-F238E27FC236}">
                <a16:creationId xmlns:a16="http://schemas.microsoft.com/office/drawing/2014/main" id="{AB96BE90-A862-A6AD-97CA-52C6E8341651}"/>
              </a:ext>
            </a:extLst>
          </p:cNvPr>
          <p:cNvSpPr>
            <a:spLocks noGrp="1"/>
          </p:cNvSpPr>
          <p:nvPr>
            <p:ph sz="quarter" idx="10"/>
          </p:nvPr>
        </p:nvSpPr>
        <p:spPr/>
        <p:txBody>
          <a:bodyPr/>
          <a:lstStyle/>
          <a:p>
            <a:pPr>
              <a:buFont typeface="Arial" charset="0"/>
              <a:buNone/>
              <a:defRPr/>
            </a:pPr>
            <a:r>
              <a:rPr lang="en-US" dirty="0"/>
              <a:t>Alaska Fly-Fishing Expedition</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Content Placeholder 1">
            <a:extLst>
              <a:ext uri="{FF2B5EF4-FFF2-40B4-BE49-F238E27FC236}">
                <a16:creationId xmlns:a16="http://schemas.microsoft.com/office/drawing/2014/main" id="{803E6566-8C8C-663E-F95C-58BD9DDB3BFA}"/>
              </a:ext>
            </a:extLst>
          </p:cNvPr>
          <p:cNvSpPr>
            <a:spLocks noGrp="1"/>
          </p:cNvSpPr>
          <p:nvPr>
            <p:ph idx="1"/>
          </p:nvPr>
        </p:nvSpPr>
        <p:spPr>
          <a:xfrm>
            <a:off x="304800" y="1493838"/>
            <a:ext cx="8229600" cy="4525962"/>
          </a:xfrm>
        </p:spPr>
        <p:txBody>
          <a:bodyPr/>
          <a:lstStyle/>
          <a:p>
            <a:pPr algn="just" fontAlgn="base">
              <a:spcAft>
                <a:spcPct val="0"/>
              </a:spcAft>
              <a:buFont typeface="Wingdings" panose="05000000000000000000" pitchFamily="2" charset="2"/>
              <a:buChar char="Ø"/>
            </a:pPr>
            <a:r>
              <a:rPr lang="en-US" altLang="en-US">
                <a:solidFill>
                  <a:schemeClr val="accent2"/>
                </a:solidFill>
              </a:rPr>
              <a:t>Detection – Likelihood – Impact</a:t>
            </a:r>
          </a:p>
          <a:p>
            <a:pPr algn="just" fontAlgn="base">
              <a:spcAft>
                <a:spcPct val="0"/>
              </a:spcAft>
            </a:pPr>
            <a:endParaRPr lang="en-US" altLang="en-US"/>
          </a:p>
          <a:p>
            <a:pPr algn="just" fontAlgn="base">
              <a:spcAft>
                <a:spcPct val="0"/>
              </a:spcAft>
            </a:pPr>
            <a:r>
              <a:rPr lang="en-US" altLang="en-US"/>
              <a:t>2. Fuel Shortage</a:t>
            </a:r>
          </a:p>
          <a:p>
            <a:pPr algn="just" fontAlgn="base">
              <a:spcAft>
                <a:spcPct val="0"/>
              </a:spcAft>
            </a:pPr>
            <a:endParaRPr lang="en-US" altLang="en-US"/>
          </a:p>
          <a:p>
            <a:pPr algn="just" fontAlgn="base">
              <a:spcAft>
                <a:spcPct val="0"/>
              </a:spcAft>
              <a:buFont typeface="Wingdings" panose="05000000000000000000" pitchFamily="2" charset="2"/>
              <a:buChar char="Ø"/>
            </a:pPr>
            <a:r>
              <a:rPr lang="en-US" altLang="en-US"/>
              <a:t>This is easy to find as there is a meter to check the level of fuel in the boat.</a:t>
            </a:r>
          </a:p>
          <a:p>
            <a:pPr algn="just" fontAlgn="base">
              <a:spcAft>
                <a:spcPct val="0"/>
              </a:spcAft>
              <a:buFont typeface="Wingdings" panose="05000000000000000000" pitchFamily="2" charset="2"/>
              <a:buChar char="Ø"/>
            </a:pPr>
            <a:r>
              <a:rPr lang="en-US" altLang="en-US"/>
              <a:t>GAA’s experience will come in handy in making correct estimates of the quantity of fuel required for the whole river trip which will reduce the probability of fuel shortage. Also, keeping extra cans of fuel will help.</a:t>
            </a:r>
          </a:p>
          <a:p>
            <a:pPr algn="just" fontAlgn="base">
              <a:spcAft>
                <a:spcPct val="0"/>
              </a:spcAft>
              <a:buFont typeface="Wingdings" panose="05000000000000000000" pitchFamily="2" charset="2"/>
              <a:buChar char="Ø"/>
            </a:pPr>
            <a:r>
              <a:rPr lang="en-US" altLang="en-US"/>
              <a:t>Impact would be high as the travelers will be dissatisfied with the situation and the loss of time. </a:t>
            </a:r>
          </a:p>
        </p:txBody>
      </p:sp>
      <p:sp>
        <p:nvSpPr>
          <p:cNvPr id="3" name="Content Placeholder 2">
            <a:extLst>
              <a:ext uri="{FF2B5EF4-FFF2-40B4-BE49-F238E27FC236}">
                <a16:creationId xmlns:a16="http://schemas.microsoft.com/office/drawing/2014/main" id="{A14C9D7B-DC08-AD93-4F1B-223B595FE9E5}"/>
              </a:ext>
            </a:extLst>
          </p:cNvPr>
          <p:cNvSpPr>
            <a:spLocks noGrp="1"/>
          </p:cNvSpPr>
          <p:nvPr>
            <p:ph sz="quarter" idx="10"/>
          </p:nvPr>
        </p:nvSpPr>
        <p:spPr/>
        <p:txBody>
          <a:bodyPr/>
          <a:lstStyle/>
          <a:p>
            <a:pPr>
              <a:buFont typeface="Arial" charset="0"/>
              <a:buNone/>
              <a:defRPr/>
            </a:pPr>
            <a:r>
              <a:rPr lang="en-US" dirty="0"/>
              <a:t>Alaska Fly-Fishing Expedition</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Content Placeholder 1">
            <a:extLst>
              <a:ext uri="{FF2B5EF4-FFF2-40B4-BE49-F238E27FC236}">
                <a16:creationId xmlns:a16="http://schemas.microsoft.com/office/drawing/2014/main" id="{75D3E5C2-389D-3D37-F385-997ECF6632C6}"/>
              </a:ext>
            </a:extLst>
          </p:cNvPr>
          <p:cNvSpPr>
            <a:spLocks noGrp="1"/>
          </p:cNvSpPr>
          <p:nvPr>
            <p:ph idx="1"/>
          </p:nvPr>
        </p:nvSpPr>
        <p:spPr>
          <a:xfrm>
            <a:off x="304800" y="1493838"/>
            <a:ext cx="8229600" cy="4525962"/>
          </a:xfrm>
        </p:spPr>
        <p:txBody>
          <a:bodyPr/>
          <a:lstStyle/>
          <a:p>
            <a:pPr algn="just" fontAlgn="base">
              <a:spcAft>
                <a:spcPct val="0"/>
              </a:spcAft>
              <a:buFont typeface="Wingdings" panose="05000000000000000000" pitchFamily="2" charset="2"/>
              <a:buChar char="Ø"/>
            </a:pPr>
            <a:r>
              <a:rPr lang="en-US" altLang="en-US">
                <a:solidFill>
                  <a:schemeClr val="accent2"/>
                </a:solidFill>
              </a:rPr>
              <a:t>Detection – Likelihood – Impact</a:t>
            </a:r>
          </a:p>
          <a:p>
            <a:pPr algn="just" fontAlgn="base">
              <a:spcAft>
                <a:spcPct val="0"/>
              </a:spcAft>
            </a:pPr>
            <a:endParaRPr lang="en-US" altLang="en-US">
              <a:solidFill>
                <a:schemeClr val="accent2"/>
              </a:solidFill>
            </a:endParaRPr>
          </a:p>
          <a:p>
            <a:pPr algn="just" fontAlgn="base">
              <a:spcAft>
                <a:spcPct val="0"/>
              </a:spcAft>
            </a:pPr>
            <a:r>
              <a:rPr lang="en-US" altLang="en-US"/>
              <a:t>3. Weather Conditions</a:t>
            </a:r>
          </a:p>
          <a:p>
            <a:pPr algn="just" fontAlgn="base">
              <a:spcAft>
                <a:spcPct val="0"/>
              </a:spcAft>
            </a:pPr>
            <a:endParaRPr lang="en-US" altLang="en-US"/>
          </a:p>
          <a:p>
            <a:pPr algn="just" fontAlgn="base">
              <a:spcAft>
                <a:spcPct val="0"/>
              </a:spcAft>
              <a:buFont typeface="Wingdings" panose="05000000000000000000" pitchFamily="2" charset="2"/>
              <a:buChar char="Ø"/>
            </a:pPr>
            <a:r>
              <a:rPr lang="en-US" altLang="en-US"/>
              <a:t>With new technology, it is possible to predict weather conditions more accurately. But sudden changes in weather may occur.</a:t>
            </a:r>
          </a:p>
          <a:p>
            <a:pPr algn="just" fontAlgn="base">
              <a:spcAft>
                <a:spcPct val="0"/>
              </a:spcAft>
              <a:buFont typeface="Wingdings" panose="05000000000000000000" pitchFamily="2" charset="2"/>
              <a:buChar char="Ø"/>
            </a:pPr>
            <a:r>
              <a:rPr lang="en-US" altLang="en-US"/>
              <a:t>Climate of Alaska is extremely cold and there can be snowstorms. Often, these may occur suddenly.</a:t>
            </a:r>
          </a:p>
          <a:p>
            <a:pPr algn="just" fontAlgn="base">
              <a:spcAft>
                <a:spcPct val="0"/>
              </a:spcAft>
              <a:buFont typeface="Wingdings" panose="05000000000000000000" pitchFamily="2" charset="2"/>
              <a:buChar char="Ø"/>
            </a:pPr>
            <a:r>
              <a:rPr lang="en-US" altLang="en-US"/>
              <a:t>Travelers have a high risk of losing their lives, getting injured or falling sick which might affect the entire trip.</a:t>
            </a:r>
          </a:p>
          <a:p>
            <a:pPr algn="just" fontAlgn="base">
              <a:spcAft>
                <a:spcPct val="0"/>
              </a:spcAft>
            </a:pPr>
            <a:endParaRPr lang="en-US" altLang="en-US"/>
          </a:p>
        </p:txBody>
      </p:sp>
      <p:sp>
        <p:nvSpPr>
          <p:cNvPr id="3" name="Content Placeholder 2">
            <a:extLst>
              <a:ext uri="{FF2B5EF4-FFF2-40B4-BE49-F238E27FC236}">
                <a16:creationId xmlns:a16="http://schemas.microsoft.com/office/drawing/2014/main" id="{2728F3CE-79BF-8D6A-5E21-A8E5118A1148}"/>
              </a:ext>
            </a:extLst>
          </p:cNvPr>
          <p:cNvSpPr>
            <a:spLocks noGrp="1"/>
          </p:cNvSpPr>
          <p:nvPr>
            <p:ph sz="quarter" idx="10"/>
          </p:nvPr>
        </p:nvSpPr>
        <p:spPr/>
        <p:txBody>
          <a:bodyPr/>
          <a:lstStyle/>
          <a:p>
            <a:pPr>
              <a:buFont typeface="Arial" charset="0"/>
              <a:buNone/>
              <a:defRPr/>
            </a:pPr>
            <a:r>
              <a:rPr lang="en-US" dirty="0"/>
              <a:t>Alaska Fly-Fishing Expedition</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Content Placeholder 1">
            <a:extLst>
              <a:ext uri="{FF2B5EF4-FFF2-40B4-BE49-F238E27FC236}">
                <a16:creationId xmlns:a16="http://schemas.microsoft.com/office/drawing/2014/main" id="{0216C666-A3C1-6B17-4752-FFF81C0FA62E}"/>
              </a:ext>
            </a:extLst>
          </p:cNvPr>
          <p:cNvSpPr>
            <a:spLocks noGrp="1"/>
          </p:cNvSpPr>
          <p:nvPr>
            <p:ph idx="1"/>
          </p:nvPr>
        </p:nvSpPr>
        <p:spPr>
          <a:xfrm>
            <a:off x="304800" y="1493838"/>
            <a:ext cx="8229600" cy="4525962"/>
          </a:xfrm>
        </p:spPr>
        <p:txBody>
          <a:bodyPr/>
          <a:lstStyle/>
          <a:p>
            <a:pPr algn="just" fontAlgn="base">
              <a:spcAft>
                <a:spcPct val="0"/>
              </a:spcAft>
              <a:buFont typeface="Wingdings" panose="05000000000000000000" pitchFamily="2" charset="2"/>
              <a:buChar char="Ø"/>
            </a:pPr>
            <a:r>
              <a:rPr lang="en-US" altLang="en-US">
                <a:solidFill>
                  <a:schemeClr val="accent2"/>
                </a:solidFill>
              </a:rPr>
              <a:t>Detection – Likelihood – Impact</a:t>
            </a:r>
          </a:p>
          <a:p>
            <a:pPr algn="just" fontAlgn="base">
              <a:spcAft>
                <a:spcPct val="0"/>
              </a:spcAft>
            </a:pPr>
            <a:endParaRPr lang="en-US" altLang="en-US">
              <a:solidFill>
                <a:schemeClr val="accent2"/>
              </a:solidFill>
            </a:endParaRPr>
          </a:p>
          <a:p>
            <a:pPr algn="just" fontAlgn="base">
              <a:spcAft>
                <a:spcPct val="0"/>
              </a:spcAft>
            </a:pPr>
            <a:r>
              <a:rPr lang="en-US" altLang="en-US"/>
              <a:t>4.</a:t>
            </a:r>
            <a:r>
              <a:rPr lang="en-US" altLang="en-US">
                <a:solidFill>
                  <a:schemeClr val="accent2"/>
                </a:solidFill>
              </a:rPr>
              <a:t> </a:t>
            </a:r>
            <a:r>
              <a:rPr lang="en-US" altLang="en-US"/>
              <a:t>Sickness/ Injury</a:t>
            </a:r>
          </a:p>
          <a:p>
            <a:pPr algn="just" fontAlgn="base">
              <a:spcAft>
                <a:spcPct val="0"/>
              </a:spcAft>
              <a:buFont typeface="Wingdings" panose="05000000000000000000" pitchFamily="2" charset="2"/>
              <a:buChar char="Ø"/>
            </a:pPr>
            <a:r>
              <a:rPr lang="en-US" altLang="en-US" sz="2000"/>
              <a:t>Easy to detect.</a:t>
            </a:r>
          </a:p>
          <a:p>
            <a:pPr algn="just" fontAlgn="base">
              <a:spcAft>
                <a:spcPct val="0"/>
              </a:spcAft>
              <a:buFont typeface="Wingdings" panose="05000000000000000000" pitchFamily="2" charset="2"/>
              <a:buChar char="Ø"/>
            </a:pPr>
            <a:r>
              <a:rPr lang="en-US" altLang="en-US" sz="2000"/>
              <a:t>May occur due to extreme cold and one being susceptible to injuries and sickness. Quite expected in a trip like this.</a:t>
            </a:r>
          </a:p>
          <a:p>
            <a:pPr algn="just" fontAlgn="base">
              <a:spcAft>
                <a:spcPct val="0"/>
              </a:spcAft>
              <a:buFont typeface="Wingdings" panose="05000000000000000000" pitchFamily="2" charset="2"/>
              <a:buChar char="Ø"/>
            </a:pPr>
            <a:r>
              <a:rPr lang="en-US" altLang="en-US" sz="2000"/>
              <a:t>Even if one person falls sick/ is injured, it will affect the entire group’s mood. If it is serious, might adversely affect the trip as well.</a:t>
            </a:r>
          </a:p>
          <a:p>
            <a:pPr algn="just" fontAlgn="base">
              <a:spcAft>
                <a:spcPct val="0"/>
              </a:spcAft>
            </a:pPr>
            <a:r>
              <a:rPr lang="en-US" altLang="en-US" sz="2000"/>
              <a:t>5. </a:t>
            </a:r>
            <a:r>
              <a:rPr lang="en-US" altLang="en-US"/>
              <a:t>Bear Attacks</a:t>
            </a:r>
          </a:p>
          <a:p>
            <a:pPr algn="just" fontAlgn="base">
              <a:spcAft>
                <a:spcPct val="0"/>
              </a:spcAft>
              <a:buFont typeface="Wingdings" panose="05000000000000000000" pitchFamily="2" charset="2"/>
              <a:buChar char="Ø"/>
            </a:pPr>
            <a:r>
              <a:rPr lang="en-US" altLang="en-US" sz="2000"/>
              <a:t>Not difficult to detect.</a:t>
            </a:r>
          </a:p>
          <a:p>
            <a:pPr algn="just" fontAlgn="base">
              <a:spcAft>
                <a:spcPct val="0"/>
              </a:spcAft>
              <a:buFont typeface="Wingdings" panose="05000000000000000000" pitchFamily="2" charset="2"/>
              <a:buChar char="Ø"/>
            </a:pPr>
            <a:r>
              <a:rPr lang="en-US" altLang="en-US" sz="2000"/>
              <a:t>Most bears tend to avoid people. But probability is always there as Alaska abounds in Brown/grizzly bear.</a:t>
            </a:r>
          </a:p>
          <a:p>
            <a:pPr algn="just" fontAlgn="base">
              <a:spcAft>
                <a:spcPct val="0"/>
              </a:spcAft>
              <a:buFont typeface="Wingdings" panose="05000000000000000000" pitchFamily="2" charset="2"/>
              <a:buChar char="Ø"/>
            </a:pPr>
            <a:r>
              <a:rPr lang="en-US" altLang="en-US" sz="2000"/>
              <a:t>An attack could be life-threatening/paralyzing.</a:t>
            </a:r>
          </a:p>
          <a:p>
            <a:pPr algn="just" fontAlgn="base">
              <a:spcAft>
                <a:spcPct val="0"/>
              </a:spcAft>
              <a:buFont typeface="Wingdings" panose="05000000000000000000" pitchFamily="2" charset="2"/>
              <a:buChar char="Ø"/>
            </a:pPr>
            <a:endParaRPr lang="en-US" altLang="en-US"/>
          </a:p>
          <a:p>
            <a:pPr algn="just" fontAlgn="base">
              <a:spcAft>
                <a:spcPct val="0"/>
              </a:spcAft>
            </a:pPr>
            <a:endParaRPr lang="en-US" altLang="en-US"/>
          </a:p>
          <a:p>
            <a:pPr algn="just" fontAlgn="base">
              <a:spcAft>
                <a:spcPct val="0"/>
              </a:spcAft>
            </a:pPr>
            <a:endParaRPr lang="en-US" altLang="en-US"/>
          </a:p>
          <a:p>
            <a:pPr algn="just" fontAlgn="base">
              <a:spcAft>
                <a:spcPct val="0"/>
              </a:spcAft>
            </a:pPr>
            <a:endParaRPr lang="en-US" altLang="en-US"/>
          </a:p>
        </p:txBody>
      </p:sp>
      <p:sp>
        <p:nvSpPr>
          <p:cNvPr id="3" name="Content Placeholder 2">
            <a:extLst>
              <a:ext uri="{FF2B5EF4-FFF2-40B4-BE49-F238E27FC236}">
                <a16:creationId xmlns:a16="http://schemas.microsoft.com/office/drawing/2014/main" id="{60B485CC-CE52-077E-DFE0-9C2AF27181EF}"/>
              </a:ext>
            </a:extLst>
          </p:cNvPr>
          <p:cNvSpPr>
            <a:spLocks noGrp="1"/>
          </p:cNvSpPr>
          <p:nvPr>
            <p:ph sz="quarter" idx="10"/>
          </p:nvPr>
        </p:nvSpPr>
        <p:spPr/>
        <p:txBody>
          <a:bodyPr/>
          <a:lstStyle/>
          <a:p>
            <a:pPr>
              <a:buFont typeface="Arial" charset="0"/>
              <a:buNone/>
              <a:defRPr/>
            </a:pPr>
            <a:r>
              <a:rPr lang="en-US" dirty="0"/>
              <a:t>Alaska Fly-Fishing Expedition</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7F7423C-80FE-5AC7-6887-8A3211925765}"/>
              </a:ext>
            </a:extLst>
          </p:cNvPr>
          <p:cNvGraphicFramePr>
            <a:graphicFrameLocks noGrp="1"/>
          </p:cNvGraphicFramePr>
          <p:nvPr>
            <p:ph idx="1"/>
          </p:nvPr>
        </p:nvGraphicFramePr>
        <p:xfrm>
          <a:off x="152400" y="1447800"/>
          <a:ext cx="8610600" cy="472440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600200">
                  <a:extLst>
                    <a:ext uri="{9D8B030D-6E8A-4147-A177-3AD203B41FA5}">
                      <a16:colId xmlns:a16="http://schemas.microsoft.com/office/drawing/2014/main" val="20004"/>
                    </a:ext>
                  </a:extLst>
                </a:gridCol>
              </a:tblGrid>
              <a:tr h="370840">
                <a:tc>
                  <a:txBody>
                    <a:bodyPr/>
                    <a:lstStyle/>
                    <a:p>
                      <a:r>
                        <a:rPr lang="en-US" sz="2000" dirty="0"/>
                        <a:t>Risk Event</a:t>
                      </a:r>
                    </a:p>
                  </a:txBody>
                  <a:tcPr/>
                </a:tc>
                <a:tc>
                  <a:txBody>
                    <a:bodyPr/>
                    <a:lstStyle/>
                    <a:p>
                      <a:r>
                        <a:rPr lang="en-US" sz="2000" dirty="0"/>
                        <a:t>Response</a:t>
                      </a:r>
                    </a:p>
                  </a:txBody>
                  <a:tcPr/>
                </a:tc>
                <a:tc>
                  <a:txBody>
                    <a:bodyPr/>
                    <a:lstStyle/>
                    <a:p>
                      <a:r>
                        <a:rPr lang="en-US" sz="2000" dirty="0"/>
                        <a:t>Contingency Plan</a:t>
                      </a:r>
                    </a:p>
                  </a:txBody>
                  <a:tcPr/>
                </a:tc>
                <a:tc>
                  <a:txBody>
                    <a:bodyPr/>
                    <a:lstStyle/>
                    <a:p>
                      <a:r>
                        <a:rPr lang="en-US" sz="2000" dirty="0"/>
                        <a:t>Trigger</a:t>
                      </a:r>
                    </a:p>
                  </a:txBody>
                  <a:tcPr/>
                </a:tc>
                <a:tc>
                  <a:txBody>
                    <a:bodyPr/>
                    <a:lstStyle/>
                    <a:p>
                      <a:r>
                        <a:rPr lang="en-US" sz="2000" dirty="0"/>
                        <a:t>Who is Responsible</a:t>
                      </a:r>
                    </a:p>
                  </a:txBody>
                  <a:tcPr/>
                </a:tc>
                <a:extLst>
                  <a:ext uri="{0D108BD9-81ED-4DB2-BD59-A6C34878D82A}">
                    <a16:rowId xmlns:a16="http://schemas.microsoft.com/office/drawing/2014/main" val="10000"/>
                  </a:ext>
                </a:extLst>
              </a:tr>
              <a:tr h="370840">
                <a:tc>
                  <a:txBody>
                    <a:bodyPr/>
                    <a:lstStyle/>
                    <a:p>
                      <a:r>
                        <a:rPr lang="en-US" dirty="0"/>
                        <a:t>Loss of Direction</a:t>
                      </a:r>
                    </a:p>
                  </a:txBody>
                  <a:tcPr/>
                </a:tc>
                <a:tc>
                  <a:txBody>
                    <a:bodyPr/>
                    <a:lstStyle/>
                    <a:p>
                      <a:r>
                        <a:rPr lang="en-US" dirty="0"/>
                        <a:t>Mitigate</a:t>
                      </a:r>
                    </a:p>
                  </a:txBody>
                  <a:tcPr/>
                </a:tc>
                <a:tc>
                  <a:txBody>
                    <a:bodyPr/>
                    <a:lstStyle/>
                    <a:p>
                      <a:r>
                        <a:rPr lang="en-US" dirty="0"/>
                        <a:t>Get help from Office</a:t>
                      </a:r>
                    </a:p>
                  </a:txBody>
                  <a:tcPr/>
                </a:tc>
                <a:tc>
                  <a:txBody>
                    <a:bodyPr/>
                    <a:lstStyle/>
                    <a:p>
                      <a:r>
                        <a:rPr lang="en-US" dirty="0"/>
                        <a:t>Still lost after 01 hour</a:t>
                      </a:r>
                    </a:p>
                  </a:txBody>
                  <a:tcPr/>
                </a:tc>
                <a:tc>
                  <a:txBody>
                    <a:bodyPr/>
                    <a:lstStyle/>
                    <a:p>
                      <a:r>
                        <a:rPr lang="en-US" baseline="0" dirty="0"/>
                        <a:t>Tour Guide</a:t>
                      </a:r>
                      <a:endParaRPr lang="en-US" dirty="0"/>
                    </a:p>
                  </a:txBody>
                  <a:tcPr/>
                </a:tc>
                <a:extLst>
                  <a:ext uri="{0D108BD9-81ED-4DB2-BD59-A6C34878D82A}">
                    <a16:rowId xmlns:a16="http://schemas.microsoft.com/office/drawing/2014/main" val="10001"/>
                  </a:ext>
                </a:extLst>
              </a:tr>
              <a:tr h="370840">
                <a:tc>
                  <a:txBody>
                    <a:bodyPr/>
                    <a:lstStyle/>
                    <a:p>
                      <a:r>
                        <a:rPr lang="en-US" dirty="0"/>
                        <a:t>Fuel Shortage</a:t>
                      </a:r>
                    </a:p>
                  </a:txBody>
                  <a:tcPr/>
                </a:tc>
                <a:tc>
                  <a:txBody>
                    <a:bodyPr/>
                    <a:lstStyle/>
                    <a:p>
                      <a:r>
                        <a:rPr lang="en-US" dirty="0"/>
                        <a:t>Mitigate</a:t>
                      </a:r>
                    </a:p>
                  </a:txBody>
                  <a:tcPr/>
                </a:tc>
                <a:tc>
                  <a:txBody>
                    <a:bodyPr/>
                    <a:lstStyle/>
                    <a:p>
                      <a:r>
                        <a:rPr lang="en-US" dirty="0"/>
                        <a:t>Refill Fuel</a:t>
                      </a:r>
                    </a:p>
                  </a:txBody>
                  <a:tcPr/>
                </a:tc>
                <a:tc>
                  <a:txBody>
                    <a:bodyPr/>
                    <a:lstStyle/>
                    <a:p>
                      <a:r>
                        <a:rPr lang="en-US" dirty="0"/>
                        <a:t>Fuel Indicator</a:t>
                      </a:r>
                    </a:p>
                  </a:txBody>
                  <a:tcPr/>
                </a:tc>
                <a:tc>
                  <a:txBody>
                    <a:bodyPr/>
                    <a:lstStyle/>
                    <a:p>
                      <a:r>
                        <a:rPr lang="en-US" dirty="0"/>
                        <a:t>Project Manager</a:t>
                      </a:r>
                    </a:p>
                  </a:txBody>
                  <a:tcPr/>
                </a:tc>
                <a:extLst>
                  <a:ext uri="{0D108BD9-81ED-4DB2-BD59-A6C34878D82A}">
                    <a16:rowId xmlns:a16="http://schemas.microsoft.com/office/drawing/2014/main" val="10002"/>
                  </a:ext>
                </a:extLst>
              </a:tr>
              <a:tr h="370840">
                <a:tc>
                  <a:txBody>
                    <a:bodyPr/>
                    <a:lstStyle/>
                    <a:p>
                      <a:r>
                        <a:rPr lang="en-US" baseline="0" dirty="0"/>
                        <a:t>Inclement Weather</a:t>
                      </a:r>
                      <a:endParaRPr lang="en-US" dirty="0"/>
                    </a:p>
                  </a:txBody>
                  <a:tcPr/>
                </a:tc>
                <a:tc>
                  <a:txBody>
                    <a:bodyPr/>
                    <a:lstStyle/>
                    <a:p>
                      <a:r>
                        <a:rPr lang="en-US" dirty="0"/>
                        <a:t>Accept</a:t>
                      </a:r>
                    </a:p>
                  </a:txBody>
                  <a:tcPr/>
                </a:tc>
                <a:tc>
                  <a:txBody>
                    <a:bodyPr/>
                    <a:lstStyle/>
                    <a:p>
                      <a:r>
                        <a:rPr lang="en-US" dirty="0"/>
                        <a:t>Send for Immediate Help</a:t>
                      </a:r>
                    </a:p>
                  </a:txBody>
                  <a:tcPr/>
                </a:tc>
                <a:tc>
                  <a:txBody>
                    <a:bodyPr/>
                    <a:lstStyle/>
                    <a:p>
                      <a:r>
                        <a:rPr lang="en-US" dirty="0"/>
                        <a:t>Call</a:t>
                      </a:r>
                      <a:r>
                        <a:rPr lang="en-US" baseline="0" dirty="0"/>
                        <a:t> from Management</a:t>
                      </a:r>
                      <a:endParaRPr lang="en-US" dirty="0"/>
                    </a:p>
                  </a:txBody>
                  <a:tcPr/>
                </a:tc>
                <a:tc>
                  <a:txBody>
                    <a:bodyPr/>
                    <a:lstStyle/>
                    <a:p>
                      <a:r>
                        <a:rPr lang="en-US" dirty="0"/>
                        <a:t>Project Manager </a:t>
                      </a:r>
                    </a:p>
                  </a:txBody>
                  <a:tcPr/>
                </a:tc>
                <a:extLst>
                  <a:ext uri="{0D108BD9-81ED-4DB2-BD59-A6C34878D82A}">
                    <a16:rowId xmlns:a16="http://schemas.microsoft.com/office/drawing/2014/main" val="10003"/>
                  </a:ext>
                </a:extLst>
              </a:tr>
              <a:tr h="370840">
                <a:tc>
                  <a:txBody>
                    <a:bodyPr/>
                    <a:lstStyle/>
                    <a:p>
                      <a:r>
                        <a:rPr lang="en-US" dirty="0"/>
                        <a:t>Sickness/ Injury</a:t>
                      </a:r>
                    </a:p>
                  </a:txBody>
                  <a:tcPr/>
                </a:tc>
                <a:tc>
                  <a:txBody>
                    <a:bodyPr/>
                    <a:lstStyle/>
                    <a:p>
                      <a:r>
                        <a:rPr lang="en-US" dirty="0"/>
                        <a:t>Mitigate</a:t>
                      </a:r>
                    </a:p>
                  </a:txBody>
                  <a:tcPr/>
                </a:tc>
                <a:tc>
                  <a:txBody>
                    <a:bodyPr/>
                    <a:lstStyle/>
                    <a:p>
                      <a:r>
                        <a:rPr lang="en-US" baseline="0" dirty="0"/>
                        <a:t>Seek First Aid;</a:t>
                      </a:r>
                    </a:p>
                    <a:p>
                      <a:r>
                        <a:rPr lang="en-US" baseline="0" dirty="0"/>
                        <a:t>Have Early Medical Check-ups</a:t>
                      </a:r>
                      <a:endParaRPr lang="en-US" dirty="0"/>
                    </a:p>
                  </a:txBody>
                  <a:tcPr/>
                </a:tc>
                <a:tc>
                  <a:txBody>
                    <a:bodyPr/>
                    <a:lstStyle/>
                    <a:p>
                      <a:r>
                        <a:rPr lang="en-US" dirty="0"/>
                        <a:t>Worsening of the Condition</a:t>
                      </a:r>
                    </a:p>
                  </a:txBody>
                  <a:tcPr/>
                </a:tc>
                <a:tc>
                  <a:txBody>
                    <a:bodyPr/>
                    <a:lstStyle/>
                    <a:p>
                      <a:r>
                        <a:rPr lang="en-US" dirty="0"/>
                        <a:t>Traveler</a:t>
                      </a:r>
                    </a:p>
                  </a:txBody>
                  <a:tcPr/>
                </a:tc>
                <a:extLst>
                  <a:ext uri="{0D108BD9-81ED-4DB2-BD59-A6C34878D82A}">
                    <a16:rowId xmlns:a16="http://schemas.microsoft.com/office/drawing/2014/main" val="10004"/>
                  </a:ext>
                </a:extLst>
              </a:tr>
              <a:tr h="370840">
                <a:tc>
                  <a:txBody>
                    <a:bodyPr/>
                    <a:lstStyle/>
                    <a:p>
                      <a:r>
                        <a:rPr lang="en-US" dirty="0"/>
                        <a:t>Bear Attacks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Mitigate: Cook away from Tent</a:t>
                      </a:r>
                    </a:p>
                    <a:p>
                      <a:endParaRPr lang="en-US" dirty="0"/>
                    </a:p>
                  </a:txBody>
                  <a:tcPr/>
                </a:tc>
                <a:tc>
                  <a:txBody>
                    <a:bodyPr/>
                    <a:lstStyle/>
                    <a:p>
                      <a:r>
                        <a:rPr lang="en-US" dirty="0"/>
                        <a:t>Call for help;</a:t>
                      </a:r>
                    </a:p>
                    <a:p>
                      <a:r>
                        <a:rPr lang="en-US" dirty="0"/>
                        <a:t>Have Bonfires and Safety Tools</a:t>
                      </a:r>
                    </a:p>
                  </a:txBody>
                  <a:tcPr/>
                </a:tc>
                <a:tc>
                  <a:txBody>
                    <a:bodyPr/>
                    <a:lstStyle/>
                    <a:p>
                      <a:r>
                        <a:rPr lang="en-US" dirty="0"/>
                        <a:t>An</a:t>
                      </a:r>
                      <a:r>
                        <a:rPr lang="en-US" baseline="0" dirty="0"/>
                        <a:t> Animal Attack </a:t>
                      </a:r>
                      <a:endParaRPr lang="en-US" dirty="0"/>
                    </a:p>
                  </a:txBody>
                  <a:tcPr/>
                </a:tc>
                <a:tc>
                  <a:txBody>
                    <a:bodyPr/>
                    <a:lstStyle/>
                    <a:p>
                      <a:r>
                        <a:rPr lang="en-US" dirty="0"/>
                        <a:t>Tour Guide</a:t>
                      </a:r>
                    </a:p>
                  </a:txBody>
                  <a:tcPr/>
                </a:tc>
                <a:extLst>
                  <a:ext uri="{0D108BD9-81ED-4DB2-BD59-A6C34878D82A}">
                    <a16:rowId xmlns:a16="http://schemas.microsoft.com/office/drawing/2014/main" val="10005"/>
                  </a:ext>
                </a:extLst>
              </a:tr>
            </a:tbl>
          </a:graphicData>
        </a:graphic>
      </p:graphicFrame>
      <p:sp>
        <p:nvSpPr>
          <p:cNvPr id="3" name="Content Placeholder 2">
            <a:extLst>
              <a:ext uri="{FF2B5EF4-FFF2-40B4-BE49-F238E27FC236}">
                <a16:creationId xmlns:a16="http://schemas.microsoft.com/office/drawing/2014/main" id="{46285F74-527D-B163-9B98-256F9C9D25F8}"/>
              </a:ext>
            </a:extLst>
          </p:cNvPr>
          <p:cNvSpPr>
            <a:spLocks noGrp="1"/>
          </p:cNvSpPr>
          <p:nvPr>
            <p:ph sz="quarter" idx="10"/>
          </p:nvPr>
        </p:nvSpPr>
        <p:spPr/>
        <p:txBody>
          <a:bodyPr/>
          <a:lstStyle/>
          <a:p>
            <a:pPr>
              <a:buFont typeface="Arial" charset="0"/>
              <a:buNone/>
              <a:defRPr/>
            </a:pPr>
            <a:r>
              <a:rPr lang="en-US" dirty="0"/>
              <a:t>Risk Response Matrix</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3D9F9F-9F4F-2C5F-3762-D06508671D1D}"/>
              </a:ext>
            </a:extLst>
          </p:cNvPr>
          <p:cNvSpPr>
            <a:spLocks noGrp="1"/>
          </p:cNvSpPr>
          <p:nvPr>
            <p:ph idx="1"/>
          </p:nvPr>
        </p:nvSpPr>
        <p:spPr>
          <a:xfrm>
            <a:off x="304800" y="1493838"/>
            <a:ext cx="8229600" cy="4525962"/>
          </a:xfrm>
        </p:spPr>
        <p:txBody>
          <a:bodyPr/>
          <a:lstStyle/>
          <a:p>
            <a:pPr>
              <a:defRPr/>
            </a:pPr>
            <a:endParaRPr lang="en-US" dirty="0"/>
          </a:p>
          <a:p>
            <a:pPr>
              <a:defRPr/>
            </a:pPr>
            <a:endParaRPr lang="en-US" dirty="0"/>
          </a:p>
          <a:p>
            <a:pPr>
              <a:defRPr/>
            </a:pPr>
            <a:endParaRPr lang="en-US" dirty="0"/>
          </a:p>
          <a:p>
            <a:pPr algn="ctr">
              <a:defRPr/>
            </a:pPr>
            <a:r>
              <a:rPr lang="en-US" sz="9600" dirty="0">
                <a:solidFill>
                  <a:srgbClr val="00B050"/>
                </a:solidFill>
              </a:rPr>
              <a:t>Thank You!</a:t>
            </a:r>
          </a:p>
          <a:p>
            <a:pPr algn="ctr">
              <a:defRPr/>
            </a:pPr>
            <a:endParaRPr lang="en-US" dirty="0">
              <a:solidFill>
                <a:schemeClr val="accent4"/>
              </a:solidFill>
            </a:endParaRPr>
          </a:p>
          <a:p>
            <a:pPr>
              <a:defRPr/>
            </a:pPr>
            <a:endParaRPr lang="en-US" dirty="0"/>
          </a:p>
          <a:p>
            <a:pPr>
              <a:defRPr/>
            </a:pPr>
            <a:endParaRPr lang="en-US" sz="6000" dirty="0"/>
          </a:p>
        </p:txBody>
      </p:sp>
      <p:sp>
        <p:nvSpPr>
          <p:cNvPr id="3" name="Content Placeholder 2">
            <a:extLst>
              <a:ext uri="{FF2B5EF4-FFF2-40B4-BE49-F238E27FC236}">
                <a16:creationId xmlns:a16="http://schemas.microsoft.com/office/drawing/2014/main" id="{2591EDEA-D5DA-A9CA-3BF0-872B7A3A34B7}"/>
              </a:ext>
            </a:extLst>
          </p:cNvPr>
          <p:cNvSpPr>
            <a:spLocks noGrp="1"/>
          </p:cNvSpPr>
          <p:nvPr>
            <p:ph sz="quarter" idx="10"/>
          </p:nvPr>
        </p:nvSpPr>
        <p:spPr/>
        <p:txBody>
          <a:bodyPr/>
          <a:lstStyle/>
          <a:p>
            <a:pPr>
              <a:buFont typeface="Arial" charset="0"/>
              <a:buNone/>
              <a:defRPr/>
            </a:pPr>
            <a:r>
              <a:rPr lang="en-US" dirty="0"/>
              <a:t>Project Management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AE2861-FBBF-F3C3-0ADF-34E7CE8F5FA0}"/>
              </a:ext>
            </a:extLst>
          </p:cNvPr>
          <p:cNvSpPr>
            <a:spLocks noGrp="1"/>
          </p:cNvSpPr>
          <p:nvPr>
            <p:ph sz="quarter" idx="10"/>
          </p:nvPr>
        </p:nvSpPr>
        <p:spPr/>
        <p:txBody>
          <a:bodyPr/>
          <a:lstStyle/>
          <a:p>
            <a:pPr>
              <a:defRPr/>
            </a:pPr>
            <a:r>
              <a:rPr lang="en-US" dirty="0"/>
              <a:t>CASE 5.1</a:t>
            </a:r>
          </a:p>
          <a:p>
            <a:pPr>
              <a:defRPr/>
            </a:pPr>
            <a:r>
              <a:rPr lang="en-US" dirty="0"/>
              <a:t>Sharp Printing, AG</a:t>
            </a:r>
            <a:endParaRPr lang="en-IN" dirty="0"/>
          </a:p>
        </p:txBody>
      </p:sp>
      <p:sp>
        <p:nvSpPr>
          <p:cNvPr id="3" name="Rectangle 2">
            <a:extLst>
              <a:ext uri="{FF2B5EF4-FFF2-40B4-BE49-F238E27FC236}">
                <a16:creationId xmlns:a16="http://schemas.microsoft.com/office/drawing/2014/main" id="{CA14CE5D-7E42-2BAD-0260-043624BB4E18}"/>
              </a:ext>
            </a:extLst>
          </p:cNvPr>
          <p:cNvSpPr/>
          <p:nvPr/>
        </p:nvSpPr>
        <p:spPr>
          <a:xfrm>
            <a:off x="304800" y="1752600"/>
            <a:ext cx="8610600" cy="2954338"/>
          </a:xfrm>
          <a:prstGeom prst="rect">
            <a:avLst/>
          </a:prstGeom>
        </p:spPr>
        <p:txBody>
          <a:bodyPr>
            <a:spAutoFit/>
          </a:bodyPr>
          <a:lstStyle/>
          <a:p>
            <a:pPr marL="228600">
              <a:spcAft>
                <a:spcPts val="0"/>
              </a:spcAft>
              <a:defRPr/>
            </a:pPr>
            <a:endParaRPr lang="en-IN" dirty="0">
              <a:latin typeface="Times New Roman" panose="02020603050405020304" pitchFamily="18" charset="0"/>
              <a:ea typeface="Times New Roman" panose="02020603050405020304" pitchFamily="18" charset="0"/>
            </a:endParaRPr>
          </a:p>
          <a:p>
            <a:pPr marL="342900" indent="-342900">
              <a:spcAft>
                <a:spcPts val="0"/>
              </a:spcAft>
              <a:buFontTx/>
              <a:buAutoNum type="arabicPeriod"/>
              <a:defRPr/>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At this point, what would you do if you were the project manager?</a:t>
            </a:r>
          </a:p>
          <a:p>
            <a:pPr>
              <a:spcAft>
                <a:spcPts val="0"/>
              </a:spcAft>
              <a:defRPr/>
            </a:pPr>
            <a:endParaRPr lang="en-US" sz="2400" dirty="0">
              <a:latin typeface="Times New Roman" panose="02020603050405020304" pitchFamily="18" charset="0"/>
              <a:ea typeface="Times New Roman" panose="02020603050405020304" pitchFamily="18" charset="0"/>
              <a:cs typeface="Times New Roman" panose="02020603050405020304" pitchFamily="18" charset="0"/>
            </a:endParaRPr>
          </a:p>
          <a:p>
            <a:pPr>
              <a:spcAft>
                <a:spcPts val="0"/>
              </a:spcAft>
              <a:defRPr/>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2. Was top management acting correctly in developing an estimate?</a:t>
            </a:r>
          </a:p>
          <a:p>
            <a:pPr>
              <a:spcAft>
                <a:spcPts val="0"/>
              </a:spcAft>
              <a:defRPr/>
            </a:pPr>
            <a:endParaRPr lang="en-US" sz="2400" dirty="0">
              <a:latin typeface="Times New Roman" panose="02020603050405020304" pitchFamily="18" charset="0"/>
              <a:ea typeface="Times New Roman" panose="02020603050405020304" pitchFamily="18" charset="0"/>
              <a:cs typeface="Times New Roman" panose="02020603050405020304" pitchFamily="18" charset="0"/>
            </a:endParaRPr>
          </a:p>
          <a:p>
            <a:pPr>
              <a:spcAft>
                <a:spcPts val="0"/>
              </a:spcAft>
              <a:defRPr/>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3. What estimating techniques should be used for a mission critical project such as this?</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4337E7EF-C88A-E2B4-0FE6-25691DEC4C38}"/>
                  </a:ext>
                </a:extLst>
              </p14:cNvPr>
              <p14:cNvContentPartPr/>
              <p14:nvPr/>
            </p14:nvContentPartPr>
            <p14:xfrm>
              <a:off x="4169160" y="903240"/>
              <a:ext cx="4845960" cy="4404960"/>
            </p14:xfrm>
          </p:contentPart>
        </mc:Choice>
        <mc:Fallback>
          <p:pic>
            <p:nvPicPr>
              <p:cNvPr id="4" name="Ink 3">
                <a:extLst>
                  <a:ext uri="{FF2B5EF4-FFF2-40B4-BE49-F238E27FC236}">
                    <a16:creationId xmlns:a16="http://schemas.microsoft.com/office/drawing/2014/main" id="{4337E7EF-C88A-E2B4-0FE6-25691DEC4C38}"/>
                  </a:ext>
                </a:extLst>
              </p:cNvPr>
              <p:cNvPicPr/>
              <p:nvPr/>
            </p:nvPicPr>
            <p:blipFill>
              <a:blip r:embed="rId3"/>
              <a:stretch>
                <a:fillRect/>
              </a:stretch>
            </p:blipFill>
            <p:spPr>
              <a:xfrm>
                <a:off x="4159800" y="893880"/>
                <a:ext cx="4864680" cy="442368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604A6ADA098944EB294D577DC80F0D1" ma:contentTypeVersion="29" ma:contentTypeDescription="Create a new document." ma:contentTypeScope="" ma:versionID="c93c7edd713cc600b0b4dbc647130759">
  <xsd:schema xmlns:xsd="http://www.w3.org/2001/XMLSchema" xmlns:xs="http://www.w3.org/2001/XMLSchema" xmlns:p="http://schemas.microsoft.com/office/2006/metadata/properties" xmlns:ns2="0192c144-0bc9-406b-ba7c-16be2358a8f1" targetNamespace="http://schemas.microsoft.com/office/2006/metadata/properties" ma:root="true" ma:fieldsID="4bc978bb8e5f0c007cbf3d6c31d4125f" ns2:_="">
    <xsd:import namespace="0192c144-0bc9-406b-ba7c-16be2358a8f1"/>
    <xsd:element name="properties">
      <xsd:complexType>
        <xsd:sequence>
          <xsd:element name="documentManagement">
            <xsd:complexType>
              <xsd:all>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Teams_Channel_Section_Location"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92c144-0bc9-406b-ba7c-16be2358a8f1"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CultureName" ma:index="10" nillable="true" ma:displayName="Culture Name" ma:internalName="CultureName">
      <xsd:simpleType>
        <xsd:restriction base="dms:Text"/>
      </xsd:simpleType>
    </xsd:element>
    <xsd:element name="AppVersion" ma:index="11" nillable="true" ma:displayName="App Version" ma:internalName="AppVersion">
      <xsd:simpleType>
        <xsd:restriction base="dms:Text"/>
      </xsd:simpleType>
    </xsd:element>
    <xsd:element name="TeamsChannelId" ma:index="12" nillable="true" ma:displayName="Teams Channel Id" ma:internalName="TeamsChannelId">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4" nillable="true" ma:displayName="Math Settings" ma:internalName="Math_Settings">
      <xsd:simpleType>
        <xsd:restriction base="dms:Text"/>
      </xsd:simpleType>
    </xsd:element>
    <xsd:element name="DefaultSectionNames" ma:index="15" nillable="true" ma:displayName="Default Section Names" ma:internalName="DefaultSectionNames">
      <xsd:simpleType>
        <xsd:restriction base="dms:Note">
          <xsd:maxLength value="255"/>
        </xsd:restriction>
      </xsd:simpleType>
    </xsd:element>
    <xsd:element name="Templates" ma:index="16" nillable="true" ma:displayName="Templates" ma:internalName="Templates">
      <xsd:simpleType>
        <xsd:restriction base="dms:Note">
          <xsd:maxLength value="255"/>
        </xsd:restriction>
      </xsd:simpleType>
    </xsd:element>
    <xsd:element name="Teachers" ma:index="17"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8"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9"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0" nillable="true" ma:displayName="Distribution Groups" ma:internalName="Distribution_Groups">
      <xsd:simpleType>
        <xsd:restriction base="dms:Note">
          <xsd:maxLength value="255"/>
        </xsd:restriction>
      </xsd:simpleType>
    </xsd:element>
    <xsd:element name="LMS_Mappings" ma:index="21" nillable="true" ma:displayName="LMS Mappings" ma:internalName="LMS_Mappings">
      <xsd:simpleType>
        <xsd:restriction base="dms:Note">
          <xsd:maxLength value="255"/>
        </xsd:restriction>
      </xsd:simpleType>
    </xsd:element>
    <xsd:element name="Invited_Teachers" ma:index="22" nillable="true" ma:displayName="Invited Teachers" ma:internalName="Invited_Teachers">
      <xsd:simpleType>
        <xsd:restriction base="dms:Note">
          <xsd:maxLength value="255"/>
        </xsd:restriction>
      </xsd:simpleType>
    </xsd:element>
    <xsd:element name="Invited_Students" ma:index="23" nillable="true" ma:displayName="Invited Students" ma:internalName="Invited_Students">
      <xsd:simpleType>
        <xsd:restriction base="dms:Note">
          <xsd:maxLength value="255"/>
        </xsd:restriction>
      </xsd:simpleType>
    </xsd:element>
    <xsd:element name="Self_Registration_Enabled" ma:index="24" nillable="true" ma:displayName="Self Registration Enabled" ma:internalName="Self_Registration_Enabled">
      <xsd:simpleType>
        <xsd:restriction base="dms:Boolean"/>
      </xsd:simpleType>
    </xsd:element>
    <xsd:element name="Has_Teacher_Only_SectionGroup" ma:index="25" nillable="true" ma:displayName="Has Teacher Only SectionGroup" ma:internalName="Has_Teacher_Only_SectionGroup">
      <xsd:simpleType>
        <xsd:restriction base="dms:Boolean"/>
      </xsd:simpleType>
    </xsd:element>
    <xsd:element name="Is_Collaboration_Space_Locked" ma:index="26" nillable="true" ma:displayName="Is Collaboration Space Locked" ma:internalName="Is_Collaboration_Space_Locked">
      <xsd:simpleType>
        <xsd:restriction base="dms:Boolean"/>
      </xsd:simpleType>
    </xsd:element>
    <xsd:element name="IsNotebookLocked" ma:index="27" nillable="true" ma:displayName="Is Notebook Locked" ma:internalName="IsNotebookLocked">
      <xsd:simpleType>
        <xsd:restriction base="dms:Boolean"/>
      </xsd:simpleType>
    </xsd:element>
    <xsd:element name="Teams_Channel_Section_Location" ma:index="28" nillable="true" ma:displayName="Teams Channel Section Location" ma:internalName="Teams_Channel_Section_Location">
      <xsd:simpleType>
        <xsd:restriction base="dms:Text"/>
      </xsd:simpleType>
    </xsd:element>
    <xsd:element name="MediaServiceMetadata" ma:index="29" nillable="true" ma:displayName="MediaServiceMetadata" ma:hidden="true" ma:internalName="MediaServiceMetadata" ma:readOnly="true">
      <xsd:simpleType>
        <xsd:restriction base="dms:Note"/>
      </xsd:simpleType>
    </xsd:element>
    <xsd:element name="MediaServiceFastMetadata" ma:index="30" nillable="true" ma:displayName="MediaServiceFastMetadata" ma:hidden="true" ma:internalName="MediaServiceFastMetadata" ma:readOnly="true">
      <xsd:simpleType>
        <xsd:restriction base="dms:Note"/>
      </xsd:simpleType>
    </xsd:element>
    <xsd:element name="MediaServiceSearchProperties" ma:index="31" nillable="true" ma:displayName="MediaServiceSearchProperties" ma:hidden="true" ma:internalName="MediaServiceSearchProperties" ma:readOnly="true">
      <xsd:simpleType>
        <xsd:restriction base="dms:Note"/>
      </xsd:simpleType>
    </xsd:element>
    <xsd:element name="MediaServiceDateTaken" ma:index="32" nillable="true" ma:displayName="MediaServiceDateTaken" ma:hidden="true" ma:indexed="true" ma:internalName="MediaServiceDateTaken" ma:readOnly="true">
      <xsd:simpleType>
        <xsd:restriction base="dms:Text"/>
      </xsd:simpleType>
    </xsd:element>
    <xsd:element name="MediaServiceObjectDetectorVersions" ma:index="33" nillable="true" ma:displayName="MediaServiceObjectDetectorVersions" ma:hidden="true" ma:indexed="true" ma:internalName="MediaServiceObjectDetectorVersions" ma:readOnly="true">
      <xsd:simpleType>
        <xsd:restriction base="dms:Text"/>
      </xsd:simpleType>
    </xsd:element>
    <xsd:element name="MediaServiceGenerationTime" ma:index="34" nillable="true" ma:displayName="MediaServiceGenerationTime" ma:hidden="true" ma:internalName="MediaServiceGenerationTime" ma:readOnly="true">
      <xsd:simpleType>
        <xsd:restriction base="dms:Text"/>
      </xsd:simpleType>
    </xsd:element>
    <xsd:element name="MediaServiceEventHashCode" ma:index="35" nillable="true" ma:displayName="MediaServiceEventHashCode" ma:hidden="true" ma:internalName="MediaServiceEventHashCode" ma:readOnly="true">
      <xsd:simpleType>
        <xsd:restriction base="dms:Text"/>
      </xsd:simpleType>
    </xsd:element>
    <xsd:element name="MediaLengthInSeconds" ma:index="36"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udent_Groups xmlns="0192c144-0bc9-406b-ba7c-16be2358a8f1">
      <UserInfo>
        <DisplayName/>
        <AccountId xsi:nil="true"/>
        <AccountType/>
      </UserInfo>
    </Student_Groups>
    <Distribution_Groups xmlns="0192c144-0bc9-406b-ba7c-16be2358a8f1" xsi:nil="true"/>
    <Math_Settings xmlns="0192c144-0bc9-406b-ba7c-16be2358a8f1" xsi:nil="true"/>
    <Templates xmlns="0192c144-0bc9-406b-ba7c-16be2358a8f1" xsi:nil="true"/>
    <AppVersion xmlns="0192c144-0bc9-406b-ba7c-16be2358a8f1" xsi:nil="true"/>
    <TeamsChannelId xmlns="0192c144-0bc9-406b-ba7c-16be2358a8f1" xsi:nil="true"/>
    <Invited_Teachers xmlns="0192c144-0bc9-406b-ba7c-16be2358a8f1" xsi:nil="true"/>
    <IsNotebookLocked xmlns="0192c144-0bc9-406b-ba7c-16be2358a8f1" xsi:nil="true"/>
    <Students xmlns="0192c144-0bc9-406b-ba7c-16be2358a8f1">
      <UserInfo>
        <DisplayName/>
        <AccountId xsi:nil="true"/>
        <AccountType/>
      </UserInfo>
    </Students>
    <Has_Teacher_Only_SectionGroup xmlns="0192c144-0bc9-406b-ba7c-16be2358a8f1" xsi:nil="true"/>
    <FolderType xmlns="0192c144-0bc9-406b-ba7c-16be2358a8f1" xsi:nil="true"/>
    <Teachers xmlns="0192c144-0bc9-406b-ba7c-16be2358a8f1">
      <UserInfo>
        <DisplayName/>
        <AccountId xsi:nil="true"/>
        <AccountType/>
      </UserInfo>
    </Teachers>
    <Self_Registration_Enabled xmlns="0192c144-0bc9-406b-ba7c-16be2358a8f1" xsi:nil="true"/>
    <LMS_Mappings xmlns="0192c144-0bc9-406b-ba7c-16be2358a8f1" xsi:nil="true"/>
    <NotebookType xmlns="0192c144-0bc9-406b-ba7c-16be2358a8f1" xsi:nil="true"/>
    <DefaultSectionNames xmlns="0192c144-0bc9-406b-ba7c-16be2358a8f1" xsi:nil="true"/>
    <Is_Collaboration_Space_Locked xmlns="0192c144-0bc9-406b-ba7c-16be2358a8f1" xsi:nil="true"/>
    <Teams_Channel_Section_Location xmlns="0192c144-0bc9-406b-ba7c-16be2358a8f1" xsi:nil="true"/>
    <CultureName xmlns="0192c144-0bc9-406b-ba7c-16be2358a8f1" xsi:nil="true"/>
    <Owner xmlns="0192c144-0bc9-406b-ba7c-16be2358a8f1">
      <UserInfo>
        <DisplayName/>
        <AccountId xsi:nil="true"/>
        <AccountType/>
      </UserInfo>
    </Owner>
    <Invited_Students xmlns="0192c144-0bc9-406b-ba7c-16be2358a8f1" xsi:nil="true"/>
  </documentManagement>
</p:properties>
</file>

<file path=customXml/itemProps1.xml><?xml version="1.0" encoding="utf-8"?>
<ds:datastoreItem xmlns:ds="http://schemas.openxmlformats.org/officeDocument/2006/customXml" ds:itemID="{9CDD5B89-0EC9-410C-9E4F-2A91946A06D7}">
  <ds:schemaRefs>
    <ds:schemaRef ds:uri="http://schemas.microsoft.com/sharepoint/v3/contenttype/forms"/>
  </ds:schemaRefs>
</ds:datastoreItem>
</file>

<file path=customXml/itemProps2.xml><?xml version="1.0" encoding="utf-8"?>
<ds:datastoreItem xmlns:ds="http://schemas.openxmlformats.org/officeDocument/2006/customXml" ds:itemID="{1DDE24CE-C30E-48A4-B49B-67040100BF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92c144-0bc9-406b-ba7c-16be2358a8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054BA5E-5392-4E19-9AA4-3BA8BC7C27D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2177</TotalTime>
  <Words>4729</Words>
  <Application>Microsoft Office PowerPoint</Application>
  <PresentationFormat>On-screen Show (4:3)</PresentationFormat>
  <Paragraphs>641</Paragraphs>
  <Slides>88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88</vt:i4>
      </vt:variant>
    </vt:vector>
  </HeadingPairs>
  <TitlesOfParts>
    <vt:vector size="93" baseType="lpstr">
      <vt:lpstr>Arial</vt:lpstr>
      <vt:lpstr>Calibri</vt:lpstr>
      <vt:lpstr>Times New Roman</vt:lpstr>
      <vt:lpstr>Wingdings</vt:lpstr>
      <vt:lpstr>Office Theme</vt:lpstr>
      <vt:lpstr>                                                        1. Estimating Project Times and Costs,  Ch. 5-T1…  2. Managing Risk, Ch. 7, T1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mukund chavan</cp:lastModifiedBy>
  <cp:revision>614</cp:revision>
  <dcterms:created xsi:type="dcterms:W3CDTF">2011-09-14T09:42:05Z</dcterms:created>
  <dcterms:modified xsi:type="dcterms:W3CDTF">2025-05-18T04:01:06Z</dcterms:modified>
</cp:coreProperties>
</file>